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4" r:id="rId7"/>
    <p:sldId id="272" r:id="rId8"/>
    <p:sldId id="273" r:id="rId9"/>
    <p:sldId id="274" r:id="rId10"/>
    <p:sldId id="275" r:id="rId11"/>
    <p:sldId id="261" r:id="rId12"/>
    <p:sldId id="269" r:id="rId13"/>
    <p:sldId id="265" r:id="rId14"/>
    <p:sldId id="266" r:id="rId15"/>
    <p:sldId id="267" r:id="rId16"/>
    <p:sldId id="268" r:id="rId17"/>
    <p:sldId id="262" r:id="rId18"/>
    <p:sldId id="263" r:id="rId19"/>
    <p:sldId id="270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F3507F-6B93-4AF3-98FC-410C674A8F16}" v="6" dt="2024-07-24T17:31:46.2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ey Kramer" userId="06b0fbd1-43e7-41b5-a612-5da752b656d5" providerId="ADAL" clId="{4FF18CD4-6358-483E-AF08-BA86AD3CB10A}"/>
    <pc:docChg chg="custSel modSld">
      <pc:chgData name="Casey Kramer" userId="06b0fbd1-43e7-41b5-a612-5da752b656d5" providerId="ADAL" clId="{4FF18CD4-6358-483E-AF08-BA86AD3CB10A}" dt="2024-07-20T18:09:11" v="217" actId="5793"/>
      <pc:docMkLst>
        <pc:docMk/>
      </pc:docMkLst>
      <pc:sldChg chg="modSp mod">
        <pc:chgData name="Casey Kramer" userId="06b0fbd1-43e7-41b5-a612-5da752b656d5" providerId="ADAL" clId="{4FF18CD4-6358-483E-AF08-BA86AD3CB10A}" dt="2024-07-20T17:54:58.524" v="66" actId="20577"/>
        <pc:sldMkLst>
          <pc:docMk/>
          <pc:sldMk cId="2096828022" sldId="258"/>
        </pc:sldMkLst>
        <pc:spChg chg="mod">
          <ac:chgData name="Casey Kramer" userId="06b0fbd1-43e7-41b5-a612-5da752b656d5" providerId="ADAL" clId="{4FF18CD4-6358-483E-AF08-BA86AD3CB10A}" dt="2024-07-20T17:54:58.524" v="66" actId="20577"/>
          <ac:spMkLst>
            <pc:docMk/>
            <pc:sldMk cId="2096828022" sldId="258"/>
            <ac:spMk id="3" creationId="{FCF98905-6E94-9769-8EA9-B52A1D2DC61A}"/>
          </ac:spMkLst>
        </pc:spChg>
      </pc:sldChg>
      <pc:sldChg chg="modSp">
        <pc:chgData name="Casey Kramer" userId="06b0fbd1-43e7-41b5-a612-5da752b656d5" providerId="ADAL" clId="{4FF18CD4-6358-483E-AF08-BA86AD3CB10A}" dt="2024-07-20T17:53:39.733" v="5" actId="20577"/>
        <pc:sldMkLst>
          <pc:docMk/>
          <pc:sldMk cId="3754201702" sldId="260"/>
        </pc:sldMkLst>
        <pc:graphicFrameChg chg="mod">
          <ac:chgData name="Casey Kramer" userId="06b0fbd1-43e7-41b5-a612-5da752b656d5" providerId="ADAL" clId="{4FF18CD4-6358-483E-AF08-BA86AD3CB10A}" dt="2024-07-20T17:53:39.733" v="5" actId="20577"/>
          <ac:graphicFrameMkLst>
            <pc:docMk/>
            <pc:sldMk cId="3754201702" sldId="260"/>
            <ac:graphicFrameMk id="12" creationId="{9DFAB495-F785-FEF3-77E9-631EE2C74A87}"/>
          </ac:graphicFrameMkLst>
        </pc:graphicFrameChg>
      </pc:sldChg>
      <pc:sldChg chg="modSp mod">
        <pc:chgData name="Casey Kramer" userId="06b0fbd1-43e7-41b5-a612-5da752b656d5" providerId="ADAL" clId="{4FF18CD4-6358-483E-AF08-BA86AD3CB10A}" dt="2024-07-20T17:57:09.140" v="131" actId="20577"/>
        <pc:sldMkLst>
          <pc:docMk/>
          <pc:sldMk cId="3638876671" sldId="261"/>
        </pc:sldMkLst>
        <pc:spChg chg="mod">
          <ac:chgData name="Casey Kramer" userId="06b0fbd1-43e7-41b5-a612-5da752b656d5" providerId="ADAL" clId="{4FF18CD4-6358-483E-AF08-BA86AD3CB10A}" dt="2024-07-20T17:57:09.140" v="131" actId="20577"/>
          <ac:spMkLst>
            <pc:docMk/>
            <pc:sldMk cId="3638876671" sldId="261"/>
            <ac:spMk id="3" creationId="{53222202-EB4B-1559-F0A5-B72CD36A29EA}"/>
          </ac:spMkLst>
        </pc:spChg>
      </pc:sldChg>
      <pc:sldChg chg="modSp">
        <pc:chgData name="Casey Kramer" userId="06b0fbd1-43e7-41b5-a612-5da752b656d5" providerId="ADAL" clId="{4FF18CD4-6358-483E-AF08-BA86AD3CB10A}" dt="2024-07-20T17:58:39.565" v="142" actId="313"/>
        <pc:sldMkLst>
          <pc:docMk/>
          <pc:sldMk cId="1178453853" sldId="263"/>
        </pc:sldMkLst>
        <pc:graphicFrameChg chg="mod">
          <ac:chgData name="Casey Kramer" userId="06b0fbd1-43e7-41b5-a612-5da752b656d5" providerId="ADAL" clId="{4FF18CD4-6358-483E-AF08-BA86AD3CB10A}" dt="2024-07-20T17:58:39.565" v="142" actId="313"/>
          <ac:graphicFrameMkLst>
            <pc:docMk/>
            <pc:sldMk cId="1178453853" sldId="263"/>
            <ac:graphicFrameMk id="5" creationId="{AEDD21AF-271F-C4E8-82C7-7A8CAB7A46E1}"/>
          </ac:graphicFrameMkLst>
        </pc:graphicFrameChg>
      </pc:sldChg>
      <pc:sldChg chg="modSp mod">
        <pc:chgData name="Casey Kramer" userId="06b0fbd1-43e7-41b5-a612-5da752b656d5" providerId="ADAL" clId="{4FF18CD4-6358-483E-AF08-BA86AD3CB10A}" dt="2024-07-20T17:55:19.116" v="72" actId="20577"/>
        <pc:sldMkLst>
          <pc:docMk/>
          <pc:sldMk cId="3800784166" sldId="264"/>
        </pc:sldMkLst>
        <pc:spChg chg="mod">
          <ac:chgData name="Casey Kramer" userId="06b0fbd1-43e7-41b5-a612-5da752b656d5" providerId="ADAL" clId="{4FF18CD4-6358-483E-AF08-BA86AD3CB10A}" dt="2024-07-20T17:55:19.116" v="72" actId="20577"/>
          <ac:spMkLst>
            <pc:docMk/>
            <pc:sldMk cId="3800784166" sldId="264"/>
            <ac:spMk id="3" creationId="{B685E0CD-1F93-A11A-EC89-AEF672AE2DBA}"/>
          </ac:spMkLst>
        </pc:spChg>
      </pc:sldChg>
      <pc:sldChg chg="modSp mod">
        <pc:chgData name="Casey Kramer" userId="06b0fbd1-43e7-41b5-a612-5da752b656d5" providerId="ADAL" clId="{4FF18CD4-6358-483E-AF08-BA86AD3CB10A}" dt="2024-07-20T18:09:11" v="217" actId="5793"/>
        <pc:sldMkLst>
          <pc:docMk/>
          <pc:sldMk cId="4153086087" sldId="266"/>
        </pc:sldMkLst>
        <pc:spChg chg="mod">
          <ac:chgData name="Casey Kramer" userId="06b0fbd1-43e7-41b5-a612-5da752b656d5" providerId="ADAL" clId="{4FF18CD4-6358-483E-AF08-BA86AD3CB10A}" dt="2024-07-20T18:09:11" v="217" actId="5793"/>
          <ac:spMkLst>
            <pc:docMk/>
            <pc:sldMk cId="4153086087" sldId="266"/>
            <ac:spMk id="3" creationId="{CA3BF7FA-40FB-277F-BE43-6F923E1B2C0E}"/>
          </ac:spMkLst>
        </pc:spChg>
      </pc:sldChg>
      <pc:sldChg chg="modSp mod">
        <pc:chgData name="Casey Kramer" userId="06b0fbd1-43e7-41b5-a612-5da752b656d5" providerId="ADAL" clId="{4FF18CD4-6358-483E-AF08-BA86AD3CB10A}" dt="2024-07-20T18:03:05.652" v="181" actId="20577"/>
        <pc:sldMkLst>
          <pc:docMk/>
          <pc:sldMk cId="1522935415" sldId="267"/>
        </pc:sldMkLst>
        <pc:spChg chg="mod">
          <ac:chgData name="Casey Kramer" userId="06b0fbd1-43e7-41b5-a612-5da752b656d5" providerId="ADAL" clId="{4FF18CD4-6358-483E-AF08-BA86AD3CB10A}" dt="2024-07-20T18:03:05.652" v="181" actId="20577"/>
          <ac:spMkLst>
            <pc:docMk/>
            <pc:sldMk cId="1522935415" sldId="267"/>
            <ac:spMk id="3" creationId="{5F4B8787-004A-604B-8706-B810D866B2CF}"/>
          </ac:spMkLst>
        </pc:spChg>
      </pc:sldChg>
      <pc:sldChg chg="modSp mod">
        <pc:chgData name="Casey Kramer" userId="06b0fbd1-43e7-41b5-a612-5da752b656d5" providerId="ADAL" clId="{4FF18CD4-6358-483E-AF08-BA86AD3CB10A}" dt="2024-07-20T18:00:14.070" v="174" actId="27636"/>
        <pc:sldMkLst>
          <pc:docMk/>
          <pc:sldMk cId="3411478830" sldId="270"/>
        </pc:sldMkLst>
        <pc:spChg chg="mod">
          <ac:chgData name="Casey Kramer" userId="06b0fbd1-43e7-41b5-a612-5da752b656d5" providerId="ADAL" clId="{4FF18CD4-6358-483E-AF08-BA86AD3CB10A}" dt="2024-07-20T18:00:14.070" v="174" actId="27636"/>
          <ac:spMkLst>
            <pc:docMk/>
            <pc:sldMk cId="3411478830" sldId="270"/>
            <ac:spMk id="3" creationId="{752D773E-3D46-ABE0-8D11-DBCA436D935F}"/>
          </ac:spMkLst>
        </pc:spChg>
      </pc:sldChg>
    </pc:docChg>
  </pc:docChgLst>
  <pc:docChgLst>
    <pc:chgData name="Schall, James" userId="cec25520-a0e8-4bde-905a-b68bef6b4e3f" providerId="ADAL" clId="{F6F3507F-6B93-4AF3-98FC-410C674A8F16}"/>
    <pc:docChg chg="undo custSel addSld modSld">
      <pc:chgData name="Schall, James" userId="cec25520-a0e8-4bde-905a-b68bef6b4e3f" providerId="ADAL" clId="{F6F3507F-6B93-4AF3-98FC-410C674A8F16}" dt="2024-07-24T17:42:50.699" v="388" actId="313"/>
      <pc:docMkLst>
        <pc:docMk/>
      </pc:docMkLst>
      <pc:sldChg chg="modSp mod">
        <pc:chgData name="Schall, James" userId="cec25520-a0e8-4bde-905a-b68bef6b4e3f" providerId="ADAL" clId="{F6F3507F-6B93-4AF3-98FC-410C674A8F16}" dt="2024-07-23T15:05:50.426" v="38" actId="27636"/>
        <pc:sldMkLst>
          <pc:docMk/>
          <pc:sldMk cId="2812367392" sldId="256"/>
        </pc:sldMkLst>
        <pc:spChg chg="mod">
          <ac:chgData name="Schall, James" userId="cec25520-a0e8-4bde-905a-b68bef6b4e3f" providerId="ADAL" clId="{F6F3507F-6B93-4AF3-98FC-410C674A8F16}" dt="2024-07-23T15:05:50.426" v="38" actId="27636"/>
          <ac:spMkLst>
            <pc:docMk/>
            <pc:sldMk cId="2812367392" sldId="256"/>
            <ac:spMk id="3" creationId="{7F9C4589-9F5B-6472-FE60-40386CD74D85}"/>
          </ac:spMkLst>
        </pc:spChg>
      </pc:sldChg>
      <pc:sldChg chg="modSp mod">
        <pc:chgData name="Schall, James" userId="cec25520-a0e8-4bde-905a-b68bef6b4e3f" providerId="ADAL" clId="{F6F3507F-6B93-4AF3-98FC-410C674A8F16}" dt="2024-07-23T15:07:32.242" v="43" actId="6549"/>
        <pc:sldMkLst>
          <pc:docMk/>
          <pc:sldMk cId="2096828022" sldId="258"/>
        </pc:sldMkLst>
        <pc:spChg chg="mod">
          <ac:chgData name="Schall, James" userId="cec25520-a0e8-4bde-905a-b68bef6b4e3f" providerId="ADAL" clId="{F6F3507F-6B93-4AF3-98FC-410C674A8F16}" dt="2024-07-23T15:07:32.242" v="43" actId="6549"/>
          <ac:spMkLst>
            <pc:docMk/>
            <pc:sldMk cId="2096828022" sldId="258"/>
            <ac:spMk id="3" creationId="{FCF98905-6E94-9769-8EA9-B52A1D2DC61A}"/>
          </ac:spMkLst>
        </pc:spChg>
      </pc:sldChg>
      <pc:sldChg chg="modSp mod">
        <pc:chgData name="Schall, James" userId="cec25520-a0e8-4bde-905a-b68bef6b4e3f" providerId="ADAL" clId="{F6F3507F-6B93-4AF3-98FC-410C674A8F16}" dt="2024-07-23T15:08:29.906" v="89" actId="27636"/>
        <pc:sldMkLst>
          <pc:docMk/>
          <pc:sldMk cId="3800784166" sldId="264"/>
        </pc:sldMkLst>
        <pc:spChg chg="mod">
          <ac:chgData name="Schall, James" userId="cec25520-a0e8-4bde-905a-b68bef6b4e3f" providerId="ADAL" clId="{F6F3507F-6B93-4AF3-98FC-410C674A8F16}" dt="2024-07-23T15:08:29.906" v="89" actId="27636"/>
          <ac:spMkLst>
            <pc:docMk/>
            <pc:sldMk cId="3800784166" sldId="264"/>
            <ac:spMk id="3" creationId="{B685E0CD-1F93-A11A-EC89-AEF672AE2DBA}"/>
          </ac:spMkLst>
        </pc:spChg>
      </pc:sldChg>
      <pc:sldChg chg="modSp mod">
        <pc:chgData name="Schall, James" userId="cec25520-a0e8-4bde-905a-b68bef6b4e3f" providerId="ADAL" clId="{F6F3507F-6B93-4AF3-98FC-410C674A8F16}" dt="2024-07-23T15:10:47.210" v="91" actId="6549"/>
        <pc:sldMkLst>
          <pc:docMk/>
          <pc:sldMk cId="3411478830" sldId="270"/>
        </pc:sldMkLst>
        <pc:spChg chg="mod">
          <ac:chgData name="Schall, James" userId="cec25520-a0e8-4bde-905a-b68bef6b4e3f" providerId="ADAL" clId="{F6F3507F-6B93-4AF3-98FC-410C674A8F16}" dt="2024-07-23T15:10:47.210" v="91" actId="6549"/>
          <ac:spMkLst>
            <pc:docMk/>
            <pc:sldMk cId="3411478830" sldId="270"/>
            <ac:spMk id="3" creationId="{752D773E-3D46-ABE0-8D11-DBCA436D935F}"/>
          </ac:spMkLst>
        </pc:spChg>
      </pc:sldChg>
      <pc:sldChg chg="addSp delSp modSp new mod modClrScheme chgLayout">
        <pc:chgData name="Schall, James" userId="cec25520-a0e8-4bde-905a-b68bef6b4e3f" providerId="ADAL" clId="{F6F3507F-6B93-4AF3-98FC-410C674A8F16}" dt="2024-07-24T17:36:12.894" v="367" actId="20577"/>
        <pc:sldMkLst>
          <pc:docMk/>
          <pc:sldMk cId="2335456830" sldId="272"/>
        </pc:sldMkLst>
        <pc:spChg chg="del mod">
          <ac:chgData name="Schall, James" userId="cec25520-a0e8-4bde-905a-b68bef6b4e3f" providerId="ADAL" clId="{F6F3507F-6B93-4AF3-98FC-410C674A8F16}" dt="2024-07-24T17:17:34.996" v="125" actId="700"/>
          <ac:spMkLst>
            <pc:docMk/>
            <pc:sldMk cId="2335456830" sldId="272"/>
            <ac:spMk id="2" creationId="{4F1AB280-60F0-8203-F793-A5EA7D1063DB}"/>
          </ac:spMkLst>
        </pc:spChg>
        <pc:spChg chg="del">
          <ac:chgData name="Schall, James" userId="cec25520-a0e8-4bde-905a-b68bef6b4e3f" providerId="ADAL" clId="{F6F3507F-6B93-4AF3-98FC-410C674A8F16}" dt="2024-07-24T17:17:34.996" v="125" actId="700"/>
          <ac:spMkLst>
            <pc:docMk/>
            <pc:sldMk cId="2335456830" sldId="272"/>
            <ac:spMk id="3" creationId="{B63BA376-CD19-96D5-C5F2-483D705D9F52}"/>
          </ac:spMkLst>
        </pc:spChg>
        <pc:spChg chg="mod ord">
          <ac:chgData name="Schall, James" userId="cec25520-a0e8-4bde-905a-b68bef6b4e3f" providerId="ADAL" clId="{F6F3507F-6B93-4AF3-98FC-410C674A8F16}" dt="2024-07-24T17:21:49.234" v="140" actId="700"/>
          <ac:spMkLst>
            <pc:docMk/>
            <pc:sldMk cId="2335456830" sldId="272"/>
            <ac:spMk id="4" creationId="{EF4B2A1F-C562-D117-D252-BCAC94734822}"/>
          </ac:spMkLst>
        </pc:spChg>
        <pc:spChg chg="add mod ord">
          <ac:chgData name="Schall, James" userId="cec25520-a0e8-4bde-905a-b68bef6b4e3f" providerId="ADAL" clId="{F6F3507F-6B93-4AF3-98FC-410C674A8F16}" dt="2024-07-24T17:21:56.728" v="158" actId="20577"/>
          <ac:spMkLst>
            <pc:docMk/>
            <pc:sldMk cId="2335456830" sldId="272"/>
            <ac:spMk id="6" creationId="{5434CDF6-BA6B-BAC4-B239-E725DAAFDFB2}"/>
          </ac:spMkLst>
        </pc:spChg>
        <pc:graphicFrameChg chg="add mod modGraphic">
          <ac:chgData name="Schall, James" userId="cec25520-a0e8-4bde-905a-b68bef6b4e3f" providerId="ADAL" clId="{F6F3507F-6B93-4AF3-98FC-410C674A8F16}" dt="2024-07-24T17:36:12.894" v="367" actId="20577"/>
          <ac:graphicFrameMkLst>
            <pc:docMk/>
            <pc:sldMk cId="2335456830" sldId="272"/>
            <ac:graphicFrameMk id="5" creationId="{EF4C8FB2-65FA-DD82-0385-FE22D08F44C7}"/>
          </ac:graphicFrameMkLst>
        </pc:graphicFrameChg>
      </pc:sldChg>
      <pc:sldChg chg="addSp modSp new mod">
        <pc:chgData name="Schall, James" userId="cec25520-a0e8-4bde-905a-b68bef6b4e3f" providerId="ADAL" clId="{F6F3507F-6B93-4AF3-98FC-410C674A8F16}" dt="2024-07-24T17:42:50.699" v="388" actId="313"/>
        <pc:sldMkLst>
          <pc:docMk/>
          <pc:sldMk cId="472830312" sldId="273"/>
        </pc:sldMkLst>
        <pc:spChg chg="mod">
          <ac:chgData name="Schall, James" userId="cec25520-a0e8-4bde-905a-b68bef6b4e3f" providerId="ADAL" clId="{F6F3507F-6B93-4AF3-98FC-410C674A8F16}" dt="2024-07-24T17:22:27.669" v="188" actId="20577"/>
          <ac:spMkLst>
            <pc:docMk/>
            <pc:sldMk cId="472830312" sldId="273"/>
            <ac:spMk id="2" creationId="{08B105A6-C9F8-292F-0389-4CC40F096DF0}"/>
          </ac:spMkLst>
        </pc:spChg>
        <pc:graphicFrameChg chg="add mod modGraphic">
          <ac:chgData name="Schall, James" userId="cec25520-a0e8-4bde-905a-b68bef6b4e3f" providerId="ADAL" clId="{F6F3507F-6B93-4AF3-98FC-410C674A8F16}" dt="2024-07-24T17:42:50.699" v="388" actId="313"/>
          <ac:graphicFrameMkLst>
            <pc:docMk/>
            <pc:sldMk cId="472830312" sldId="273"/>
            <ac:graphicFrameMk id="4" creationId="{E4D9AF4A-2A80-8AE3-9E53-9CC939AE4180}"/>
          </ac:graphicFrameMkLst>
        </pc:graphicFrameChg>
      </pc:sldChg>
      <pc:sldChg chg="addSp modSp new mod">
        <pc:chgData name="Schall, James" userId="cec25520-a0e8-4bde-905a-b68bef6b4e3f" providerId="ADAL" clId="{F6F3507F-6B93-4AF3-98FC-410C674A8F16}" dt="2024-07-24T17:28:34.074" v="260" actId="114"/>
        <pc:sldMkLst>
          <pc:docMk/>
          <pc:sldMk cId="713957661" sldId="274"/>
        </pc:sldMkLst>
        <pc:spChg chg="mod">
          <ac:chgData name="Schall, James" userId="cec25520-a0e8-4bde-905a-b68bef6b4e3f" providerId="ADAL" clId="{F6F3507F-6B93-4AF3-98FC-410C674A8F16}" dt="2024-07-24T17:27:15.227" v="253" actId="20577"/>
          <ac:spMkLst>
            <pc:docMk/>
            <pc:sldMk cId="713957661" sldId="274"/>
            <ac:spMk id="2" creationId="{6429BD4C-D8E1-9F78-33E7-43F2C0CF7DE7}"/>
          </ac:spMkLst>
        </pc:spChg>
        <pc:graphicFrameChg chg="add mod modGraphic">
          <ac:chgData name="Schall, James" userId="cec25520-a0e8-4bde-905a-b68bef6b4e3f" providerId="ADAL" clId="{F6F3507F-6B93-4AF3-98FC-410C674A8F16}" dt="2024-07-24T17:28:34.074" v="260" actId="114"/>
          <ac:graphicFrameMkLst>
            <pc:docMk/>
            <pc:sldMk cId="713957661" sldId="274"/>
            <ac:graphicFrameMk id="4" creationId="{6598FC47-1BB8-8961-13AB-485597A5313E}"/>
          </ac:graphicFrameMkLst>
        </pc:graphicFrameChg>
      </pc:sldChg>
      <pc:sldChg chg="addSp modSp new mod">
        <pc:chgData name="Schall, James" userId="cec25520-a0e8-4bde-905a-b68bef6b4e3f" providerId="ADAL" clId="{F6F3507F-6B93-4AF3-98FC-410C674A8F16}" dt="2024-07-24T17:38:55.617" v="387" actId="20577"/>
        <pc:sldMkLst>
          <pc:docMk/>
          <pc:sldMk cId="1000233791" sldId="275"/>
        </pc:sldMkLst>
        <pc:spChg chg="mod">
          <ac:chgData name="Schall, James" userId="cec25520-a0e8-4bde-905a-b68bef6b4e3f" providerId="ADAL" clId="{F6F3507F-6B93-4AF3-98FC-410C674A8F16}" dt="2024-07-24T17:29:38.710" v="294" actId="20577"/>
          <ac:spMkLst>
            <pc:docMk/>
            <pc:sldMk cId="1000233791" sldId="275"/>
            <ac:spMk id="2" creationId="{814B01AE-A3D7-5DB2-AEDD-AC842E41631D}"/>
          </ac:spMkLst>
        </pc:spChg>
        <pc:graphicFrameChg chg="add mod modGraphic">
          <ac:chgData name="Schall, James" userId="cec25520-a0e8-4bde-905a-b68bef6b4e3f" providerId="ADAL" clId="{F6F3507F-6B93-4AF3-98FC-410C674A8F16}" dt="2024-07-24T17:38:55.617" v="387" actId="20577"/>
          <ac:graphicFrameMkLst>
            <pc:docMk/>
            <pc:sldMk cId="1000233791" sldId="275"/>
            <ac:graphicFrameMk id="4" creationId="{61194979-E455-F83E-D83B-5C8E7DC7FE6C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16B98A-3E3E-4DF7-9F6B-B99345287A3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A5D194A-B0AE-4772-981D-11E38E3FCB76}">
      <dgm:prSet/>
      <dgm:spPr/>
      <dgm:t>
        <a:bodyPr/>
        <a:lstStyle/>
        <a:p>
          <a:r>
            <a:rPr lang="en-US"/>
            <a:t>AASHTO TCHH recognized need to update the 2014 AASHTO Drainage Manual (ADM)</a:t>
          </a:r>
        </a:p>
      </dgm:t>
    </dgm:pt>
    <dgm:pt modelId="{44673038-3182-4796-BA7F-168C83279F30}" type="parTrans" cxnId="{A3BDD833-D451-4DFD-8EC5-6B0DBC62A142}">
      <dgm:prSet/>
      <dgm:spPr/>
      <dgm:t>
        <a:bodyPr/>
        <a:lstStyle/>
        <a:p>
          <a:endParaRPr lang="en-US"/>
        </a:p>
      </dgm:t>
    </dgm:pt>
    <dgm:pt modelId="{C8099D8D-9F23-4AAB-A23B-C177F590CB94}" type="sibTrans" cxnId="{A3BDD833-D451-4DFD-8EC5-6B0DBC62A142}">
      <dgm:prSet/>
      <dgm:spPr/>
      <dgm:t>
        <a:bodyPr/>
        <a:lstStyle/>
        <a:p>
          <a:endParaRPr lang="en-US"/>
        </a:p>
      </dgm:t>
    </dgm:pt>
    <dgm:pt modelId="{115F9035-49E7-431B-860A-D0448244172B}">
      <dgm:prSet/>
      <dgm:spPr/>
      <dgm:t>
        <a:bodyPr/>
        <a:lstStyle/>
        <a:p>
          <a:r>
            <a:rPr lang="en-US"/>
            <a:t>Preliminary work was done under NCHRP 20-07 (417), completed in 2019</a:t>
          </a:r>
        </a:p>
      </dgm:t>
    </dgm:pt>
    <dgm:pt modelId="{F9E90B61-E0D8-4960-8A06-099ADC8DE1C7}" type="parTrans" cxnId="{D9C02738-FE5F-4C4F-9688-859BC5ED7852}">
      <dgm:prSet/>
      <dgm:spPr/>
      <dgm:t>
        <a:bodyPr/>
        <a:lstStyle/>
        <a:p>
          <a:endParaRPr lang="en-US"/>
        </a:p>
      </dgm:t>
    </dgm:pt>
    <dgm:pt modelId="{7B2D319F-5569-4540-92CA-4E0E4F3BE6BD}" type="sibTrans" cxnId="{D9C02738-FE5F-4C4F-9688-859BC5ED7852}">
      <dgm:prSet/>
      <dgm:spPr/>
      <dgm:t>
        <a:bodyPr/>
        <a:lstStyle/>
        <a:p>
          <a:endParaRPr lang="en-US"/>
        </a:p>
      </dgm:t>
    </dgm:pt>
    <dgm:pt modelId="{A2804D43-A078-4114-822B-4F90E2347F09}">
      <dgm:prSet/>
      <dgm:spPr/>
      <dgm:t>
        <a:bodyPr/>
        <a:lstStyle/>
        <a:p>
          <a:r>
            <a:rPr lang="en-US"/>
            <a:t>Project 24-50 was awarded in August of 2021 as a 3-year project </a:t>
          </a:r>
        </a:p>
      </dgm:t>
    </dgm:pt>
    <dgm:pt modelId="{A6A0438F-AEF6-4B8A-92EC-88D88E2F362B}" type="parTrans" cxnId="{6417FD78-FF0E-4DB6-BDF8-FADD42FE2A6E}">
      <dgm:prSet/>
      <dgm:spPr/>
      <dgm:t>
        <a:bodyPr/>
        <a:lstStyle/>
        <a:p>
          <a:endParaRPr lang="en-US"/>
        </a:p>
      </dgm:t>
    </dgm:pt>
    <dgm:pt modelId="{77217D04-5FB1-4B77-B995-B25D99730A30}" type="sibTrans" cxnId="{6417FD78-FF0E-4DB6-BDF8-FADD42FE2A6E}">
      <dgm:prSet/>
      <dgm:spPr/>
      <dgm:t>
        <a:bodyPr/>
        <a:lstStyle/>
        <a:p>
          <a:endParaRPr lang="en-US"/>
        </a:p>
      </dgm:t>
    </dgm:pt>
    <dgm:pt modelId="{146CDCCD-FA08-4CA0-BB5B-A95B570D0C41}">
      <dgm:prSet/>
      <dgm:spPr/>
      <dgm:t>
        <a:bodyPr/>
        <a:lstStyle/>
        <a:p>
          <a:r>
            <a:rPr lang="en-US"/>
            <a:t>New highway drainage manual developed by NCHRP 24-50 will be provided to AASHTO for consideration as a replacement for the 2014 ADM</a:t>
          </a:r>
        </a:p>
      </dgm:t>
    </dgm:pt>
    <dgm:pt modelId="{3CAE3950-16E3-4447-914F-5250A7082BF5}" type="parTrans" cxnId="{A8823209-CF16-4387-9A31-8BC85CB5F475}">
      <dgm:prSet/>
      <dgm:spPr/>
      <dgm:t>
        <a:bodyPr/>
        <a:lstStyle/>
        <a:p>
          <a:endParaRPr lang="en-US"/>
        </a:p>
      </dgm:t>
    </dgm:pt>
    <dgm:pt modelId="{263CAC5A-FF82-4687-9F15-369FFE5E195A}" type="sibTrans" cxnId="{A8823209-CF16-4387-9A31-8BC85CB5F475}">
      <dgm:prSet/>
      <dgm:spPr/>
      <dgm:t>
        <a:bodyPr/>
        <a:lstStyle/>
        <a:p>
          <a:endParaRPr lang="en-US"/>
        </a:p>
      </dgm:t>
    </dgm:pt>
    <dgm:pt modelId="{E5E645E4-1B7D-4C4B-A485-AD1A6A68FBDF}" type="pres">
      <dgm:prSet presAssocID="{D716B98A-3E3E-4DF7-9F6B-B99345287A38}" presName="root" presStyleCnt="0">
        <dgm:presLayoutVars>
          <dgm:dir/>
          <dgm:resizeHandles val="exact"/>
        </dgm:presLayoutVars>
      </dgm:prSet>
      <dgm:spPr/>
    </dgm:pt>
    <dgm:pt modelId="{F125A86C-6497-4ED0-A193-7876760646C2}" type="pres">
      <dgm:prSet presAssocID="{0A5D194A-B0AE-4772-981D-11E38E3FCB76}" presName="compNode" presStyleCnt="0"/>
      <dgm:spPr/>
    </dgm:pt>
    <dgm:pt modelId="{DE93FED7-95CE-439C-B35E-200BA4941F99}" type="pres">
      <dgm:prSet presAssocID="{0A5D194A-B0AE-4772-981D-11E38E3FCB76}" presName="bgRect" presStyleLbl="bgShp" presStyleIdx="0" presStyleCnt="4"/>
      <dgm:spPr/>
    </dgm:pt>
    <dgm:pt modelId="{F4328111-19DE-4A17-B1F4-41D708E409C6}" type="pres">
      <dgm:prSet presAssocID="{0A5D194A-B0AE-4772-981D-11E38E3FCB7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mmable"/>
        </a:ext>
      </dgm:extLst>
    </dgm:pt>
    <dgm:pt modelId="{828221DB-C1B6-4C08-AA8B-835CF5AF8065}" type="pres">
      <dgm:prSet presAssocID="{0A5D194A-B0AE-4772-981D-11E38E3FCB76}" presName="spaceRect" presStyleCnt="0"/>
      <dgm:spPr/>
    </dgm:pt>
    <dgm:pt modelId="{B6077591-83D1-4C4F-8084-093FBE8D3499}" type="pres">
      <dgm:prSet presAssocID="{0A5D194A-B0AE-4772-981D-11E38E3FCB76}" presName="parTx" presStyleLbl="revTx" presStyleIdx="0" presStyleCnt="4">
        <dgm:presLayoutVars>
          <dgm:chMax val="0"/>
          <dgm:chPref val="0"/>
        </dgm:presLayoutVars>
      </dgm:prSet>
      <dgm:spPr/>
    </dgm:pt>
    <dgm:pt modelId="{1197AE98-B4BB-4085-8DBF-C990477E3D77}" type="pres">
      <dgm:prSet presAssocID="{C8099D8D-9F23-4AAB-A23B-C177F590CB94}" presName="sibTrans" presStyleCnt="0"/>
      <dgm:spPr/>
    </dgm:pt>
    <dgm:pt modelId="{7777B313-9133-45C4-8CB7-3CB5C5D19A87}" type="pres">
      <dgm:prSet presAssocID="{115F9035-49E7-431B-860A-D0448244172B}" presName="compNode" presStyleCnt="0"/>
      <dgm:spPr/>
    </dgm:pt>
    <dgm:pt modelId="{CC947196-B412-4834-981B-0E78FA738623}" type="pres">
      <dgm:prSet presAssocID="{115F9035-49E7-431B-860A-D0448244172B}" presName="bgRect" presStyleLbl="bgShp" presStyleIdx="1" presStyleCnt="4"/>
      <dgm:spPr/>
    </dgm:pt>
    <dgm:pt modelId="{85EDCFF6-3FD3-4401-BF29-37D505CF5988}" type="pres">
      <dgm:prSet presAssocID="{115F9035-49E7-431B-860A-D0448244172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C8F4FAC-D621-420A-B831-C71B467EE018}" type="pres">
      <dgm:prSet presAssocID="{115F9035-49E7-431B-860A-D0448244172B}" presName="spaceRect" presStyleCnt="0"/>
      <dgm:spPr/>
    </dgm:pt>
    <dgm:pt modelId="{80EA44FB-1F2B-498E-8FF4-AC3FFD672104}" type="pres">
      <dgm:prSet presAssocID="{115F9035-49E7-431B-860A-D0448244172B}" presName="parTx" presStyleLbl="revTx" presStyleIdx="1" presStyleCnt="4">
        <dgm:presLayoutVars>
          <dgm:chMax val="0"/>
          <dgm:chPref val="0"/>
        </dgm:presLayoutVars>
      </dgm:prSet>
      <dgm:spPr/>
    </dgm:pt>
    <dgm:pt modelId="{C88AD5A2-61E9-4F17-A4A6-F2B6DE5992B4}" type="pres">
      <dgm:prSet presAssocID="{7B2D319F-5569-4540-92CA-4E0E4F3BE6BD}" presName="sibTrans" presStyleCnt="0"/>
      <dgm:spPr/>
    </dgm:pt>
    <dgm:pt modelId="{D4168832-8F46-4EE7-AFC9-90A534089207}" type="pres">
      <dgm:prSet presAssocID="{A2804D43-A078-4114-822B-4F90E2347F09}" presName="compNode" presStyleCnt="0"/>
      <dgm:spPr/>
    </dgm:pt>
    <dgm:pt modelId="{6230E7AC-1561-4378-8956-305D650E7221}" type="pres">
      <dgm:prSet presAssocID="{A2804D43-A078-4114-822B-4F90E2347F09}" presName="bgRect" presStyleLbl="bgShp" presStyleIdx="2" presStyleCnt="4"/>
      <dgm:spPr/>
    </dgm:pt>
    <dgm:pt modelId="{760DC191-6CBF-4433-84F7-FD2F1C686741}" type="pres">
      <dgm:prSet presAssocID="{A2804D43-A078-4114-822B-4F90E2347F0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ilding"/>
        </a:ext>
      </dgm:extLst>
    </dgm:pt>
    <dgm:pt modelId="{5C17C8DD-0FE0-4BAB-A73B-43FC16BF7CBA}" type="pres">
      <dgm:prSet presAssocID="{A2804D43-A078-4114-822B-4F90E2347F09}" presName="spaceRect" presStyleCnt="0"/>
      <dgm:spPr/>
    </dgm:pt>
    <dgm:pt modelId="{CA6B4053-F09E-4ED2-9B3B-F8DFF0E0586F}" type="pres">
      <dgm:prSet presAssocID="{A2804D43-A078-4114-822B-4F90E2347F09}" presName="parTx" presStyleLbl="revTx" presStyleIdx="2" presStyleCnt="4">
        <dgm:presLayoutVars>
          <dgm:chMax val="0"/>
          <dgm:chPref val="0"/>
        </dgm:presLayoutVars>
      </dgm:prSet>
      <dgm:spPr/>
    </dgm:pt>
    <dgm:pt modelId="{284B7930-D7DB-492E-9DB8-047702BA2EFA}" type="pres">
      <dgm:prSet presAssocID="{77217D04-5FB1-4B77-B995-B25D99730A30}" presName="sibTrans" presStyleCnt="0"/>
      <dgm:spPr/>
    </dgm:pt>
    <dgm:pt modelId="{6D6E63D1-3288-41F8-BA02-8187C5DCF31A}" type="pres">
      <dgm:prSet presAssocID="{146CDCCD-FA08-4CA0-BB5B-A95B570D0C41}" presName="compNode" presStyleCnt="0"/>
      <dgm:spPr/>
    </dgm:pt>
    <dgm:pt modelId="{3EAEAF82-DBD5-4C63-8301-D54E9768E48F}" type="pres">
      <dgm:prSet presAssocID="{146CDCCD-FA08-4CA0-BB5B-A95B570D0C41}" presName="bgRect" presStyleLbl="bgShp" presStyleIdx="3" presStyleCnt="4"/>
      <dgm:spPr/>
    </dgm:pt>
    <dgm:pt modelId="{55823BF2-19E4-49BE-8218-006F690A285D}" type="pres">
      <dgm:prSet presAssocID="{146CDCCD-FA08-4CA0-BB5B-A95B570D0C4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uck"/>
        </a:ext>
      </dgm:extLst>
    </dgm:pt>
    <dgm:pt modelId="{28CF2B01-5D19-4CC6-A0C0-A1A68EC40AA9}" type="pres">
      <dgm:prSet presAssocID="{146CDCCD-FA08-4CA0-BB5B-A95B570D0C41}" presName="spaceRect" presStyleCnt="0"/>
      <dgm:spPr/>
    </dgm:pt>
    <dgm:pt modelId="{9ED93351-3012-4AFF-A10E-F4A556C258E5}" type="pres">
      <dgm:prSet presAssocID="{146CDCCD-FA08-4CA0-BB5B-A95B570D0C4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8823209-CF16-4387-9A31-8BC85CB5F475}" srcId="{D716B98A-3E3E-4DF7-9F6B-B99345287A38}" destId="{146CDCCD-FA08-4CA0-BB5B-A95B570D0C41}" srcOrd="3" destOrd="0" parTransId="{3CAE3950-16E3-4447-914F-5250A7082BF5}" sibTransId="{263CAC5A-FF82-4687-9F15-369FFE5E195A}"/>
    <dgm:cxn modelId="{F473292C-8CD5-44B4-8916-53D498C7DE1D}" type="presOf" srcId="{A2804D43-A078-4114-822B-4F90E2347F09}" destId="{CA6B4053-F09E-4ED2-9B3B-F8DFF0E0586F}" srcOrd="0" destOrd="0" presId="urn:microsoft.com/office/officeart/2018/2/layout/IconVerticalSolidList"/>
    <dgm:cxn modelId="{A3BDD833-D451-4DFD-8EC5-6B0DBC62A142}" srcId="{D716B98A-3E3E-4DF7-9F6B-B99345287A38}" destId="{0A5D194A-B0AE-4772-981D-11E38E3FCB76}" srcOrd="0" destOrd="0" parTransId="{44673038-3182-4796-BA7F-168C83279F30}" sibTransId="{C8099D8D-9F23-4AAB-A23B-C177F590CB94}"/>
    <dgm:cxn modelId="{D9C02738-FE5F-4C4F-9688-859BC5ED7852}" srcId="{D716B98A-3E3E-4DF7-9F6B-B99345287A38}" destId="{115F9035-49E7-431B-860A-D0448244172B}" srcOrd="1" destOrd="0" parTransId="{F9E90B61-E0D8-4960-8A06-099ADC8DE1C7}" sibTransId="{7B2D319F-5569-4540-92CA-4E0E4F3BE6BD}"/>
    <dgm:cxn modelId="{76B57F40-56FC-4F75-B61C-A9D532957CB6}" type="presOf" srcId="{146CDCCD-FA08-4CA0-BB5B-A95B570D0C41}" destId="{9ED93351-3012-4AFF-A10E-F4A556C258E5}" srcOrd="0" destOrd="0" presId="urn:microsoft.com/office/officeart/2018/2/layout/IconVerticalSolidList"/>
    <dgm:cxn modelId="{6417FD78-FF0E-4DB6-BDF8-FADD42FE2A6E}" srcId="{D716B98A-3E3E-4DF7-9F6B-B99345287A38}" destId="{A2804D43-A078-4114-822B-4F90E2347F09}" srcOrd="2" destOrd="0" parTransId="{A6A0438F-AEF6-4B8A-92EC-88D88E2F362B}" sibTransId="{77217D04-5FB1-4B77-B995-B25D99730A30}"/>
    <dgm:cxn modelId="{E55266A0-256E-479B-8F63-7BE067A8018D}" type="presOf" srcId="{0A5D194A-B0AE-4772-981D-11E38E3FCB76}" destId="{B6077591-83D1-4C4F-8084-093FBE8D3499}" srcOrd="0" destOrd="0" presId="urn:microsoft.com/office/officeart/2018/2/layout/IconVerticalSolidList"/>
    <dgm:cxn modelId="{588AA4B2-2C72-4F46-8879-4C982FEB268C}" type="presOf" srcId="{115F9035-49E7-431B-860A-D0448244172B}" destId="{80EA44FB-1F2B-498E-8FF4-AC3FFD672104}" srcOrd="0" destOrd="0" presId="urn:microsoft.com/office/officeart/2018/2/layout/IconVerticalSolidList"/>
    <dgm:cxn modelId="{2ED5F2FA-EAED-42A2-ABBE-F5F218524059}" type="presOf" srcId="{D716B98A-3E3E-4DF7-9F6B-B99345287A38}" destId="{E5E645E4-1B7D-4C4B-A485-AD1A6A68FBDF}" srcOrd="0" destOrd="0" presId="urn:microsoft.com/office/officeart/2018/2/layout/IconVerticalSolidList"/>
    <dgm:cxn modelId="{B0E115C8-A639-4B54-95A9-943007BB8440}" type="presParOf" srcId="{E5E645E4-1B7D-4C4B-A485-AD1A6A68FBDF}" destId="{F125A86C-6497-4ED0-A193-7876760646C2}" srcOrd="0" destOrd="0" presId="urn:microsoft.com/office/officeart/2018/2/layout/IconVerticalSolidList"/>
    <dgm:cxn modelId="{4470831B-0444-4BCC-B507-4089F2A137E5}" type="presParOf" srcId="{F125A86C-6497-4ED0-A193-7876760646C2}" destId="{DE93FED7-95CE-439C-B35E-200BA4941F99}" srcOrd="0" destOrd="0" presId="urn:microsoft.com/office/officeart/2018/2/layout/IconVerticalSolidList"/>
    <dgm:cxn modelId="{E7F45CF3-0E72-4226-AED0-51CCCD3383DC}" type="presParOf" srcId="{F125A86C-6497-4ED0-A193-7876760646C2}" destId="{F4328111-19DE-4A17-B1F4-41D708E409C6}" srcOrd="1" destOrd="0" presId="urn:microsoft.com/office/officeart/2018/2/layout/IconVerticalSolidList"/>
    <dgm:cxn modelId="{82FE3767-9B9F-447F-B49B-AA8E99A44F11}" type="presParOf" srcId="{F125A86C-6497-4ED0-A193-7876760646C2}" destId="{828221DB-C1B6-4C08-AA8B-835CF5AF8065}" srcOrd="2" destOrd="0" presId="urn:microsoft.com/office/officeart/2018/2/layout/IconVerticalSolidList"/>
    <dgm:cxn modelId="{6EF7D9D9-3DF5-4FDB-BFB0-6A66D64AD960}" type="presParOf" srcId="{F125A86C-6497-4ED0-A193-7876760646C2}" destId="{B6077591-83D1-4C4F-8084-093FBE8D3499}" srcOrd="3" destOrd="0" presId="urn:microsoft.com/office/officeart/2018/2/layout/IconVerticalSolidList"/>
    <dgm:cxn modelId="{FCFDA9E1-F648-4DD5-A3D3-37A429202608}" type="presParOf" srcId="{E5E645E4-1B7D-4C4B-A485-AD1A6A68FBDF}" destId="{1197AE98-B4BB-4085-8DBF-C990477E3D77}" srcOrd="1" destOrd="0" presId="urn:microsoft.com/office/officeart/2018/2/layout/IconVerticalSolidList"/>
    <dgm:cxn modelId="{7DE4451B-9C06-4058-BE3E-C2354B075D09}" type="presParOf" srcId="{E5E645E4-1B7D-4C4B-A485-AD1A6A68FBDF}" destId="{7777B313-9133-45C4-8CB7-3CB5C5D19A87}" srcOrd="2" destOrd="0" presId="urn:microsoft.com/office/officeart/2018/2/layout/IconVerticalSolidList"/>
    <dgm:cxn modelId="{01E9B021-8E6C-47E5-8735-11D14158AC36}" type="presParOf" srcId="{7777B313-9133-45C4-8CB7-3CB5C5D19A87}" destId="{CC947196-B412-4834-981B-0E78FA738623}" srcOrd="0" destOrd="0" presId="urn:microsoft.com/office/officeart/2018/2/layout/IconVerticalSolidList"/>
    <dgm:cxn modelId="{5A0C8BFD-3FC9-4FA9-9CB5-1CF59A051E81}" type="presParOf" srcId="{7777B313-9133-45C4-8CB7-3CB5C5D19A87}" destId="{85EDCFF6-3FD3-4401-BF29-37D505CF5988}" srcOrd="1" destOrd="0" presId="urn:microsoft.com/office/officeart/2018/2/layout/IconVerticalSolidList"/>
    <dgm:cxn modelId="{75FBAB2D-0B9F-4A19-A66D-1A2A320274FD}" type="presParOf" srcId="{7777B313-9133-45C4-8CB7-3CB5C5D19A87}" destId="{BC8F4FAC-D621-420A-B831-C71B467EE018}" srcOrd="2" destOrd="0" presId="urn:microsoft.com/office/officeart/2018/2/layout/IconVerticalSolidList"/>
    <dgm:cxn modelId="{CCFC5016-820D-41A7-BE04-901AC8D7332C}" type="presParOf" srcId="{7777B313-9133-45C4-8CB7-3CB5C5D19A87}" destId="{80EA44FB-1F2B-498E-8FF4-AC3FFD672104}" srcOrd="3" destOrd="0" presId="urn:microsoft.com/office/officeart/2018/2/layout/IconVerticalSolidList"/>
    <dgm:cxn modelId="{AE57CF1E-3FA0-4587-ACEC-CEA9EA88BD29}" type="presParOf" srcId="{E5E645E4-1B7D-4C4B-A485-AD1A6A68FBDF}" destId="{C88AD5A2-61E9-4F17-A4A6-F2B6DE5992B4}" srcOrd="3" destOrd="0" presId="urn:microsoft.com/office/officeart/2018/2/layout/IconVerticalSolidList"/>
    <dgm:cxn modelId="{E1DE59AD-426C-444D-9503-F5D81C068C41}" type="presParOf" srcId="{E5E645E4-1B7D-4C4B-A485-AD1A6A68FBDF}" destId="{D4168832-8F46-4EE7-AFC9-90A534089207}" srcOrd="4" destOrd="0" presId="urn:microsoft.com/office/officeart/2018/2/layout/IconVerticalSolidList"/>
    <dgm:cxn modelId="{DB6ABA2C-9598-4C0E-B56A-4CD1810D5CD4}" type="presParOf" srcId="{D4168832-8F46-4EE7-AFC9-90A534089207}" destId="{6230E7AC-1561-4378-8956-305D650E7221}" srcOrd="0" destOrd="0" presId="urn:microsoft.com/office/officeart/2018/2/layout/IconVerticalSolidList"/>
    <dgm:cxn modelId="{D58F857E-39C3-4A8A-8C57-2A5F5214B921}" type="presParOf" srcId="{D4168832-8F46-4EE7-AFC9-90A534089207}" destId="{760DC191-6CBF-4433-84F7-FD2F1C686741}" srcOrd="1" destOrd="0" presId="urn:microsoft.com/office/officeart/2018/2/layout/IconVerticalSolidList"/>
    <dgm:cxn modelId="{2FE60AAB-AA49-40D8-8E52-3F19BD86A07B}" type="presParOf" srcId="{D4168832-8F46-4EE7-AFC9-90A534089207}" destId="{5C17C8DD-0FE0-4BAB-A73B-43FC16BF7CBA}" srcOrd="2" destOrd="0" presId="urn:microsoft.com/office/officeart/2018/2/layout/IconVerticalSolidList"/>
    <dgm:cxn modelId="{BF86B210-6C12-4A9E-803D-104666CF4DA6}" type="presParOf" srcId="{D4168832-8F46-4EE7-AFC9-90A534089207}" destId="{CA6B4053-F09E-4ED2-9B3B-F8DFF0E0586F}" srcOrd="3" destOrd="0" presId="urn:microsoft.com/office/officeart/2018/2/layout/IconVerticalSolidList"/>
    <dgm:cxn modelId="{0E893E99-455C-42EC-8C31-639E5410C452}" type="presParOf" srcId="{E5E645E4-1B7D-4C4B-A485-AD1A6A68FBDF}" destId="{284B7930-D7DB-492E-9DB8-047702BA2EFA}" srcOrd="5" destOrd="0" presId="urn:microsoft.com/office/officeart/2018/2/layout/IconVerticalSolidList"/>
    <dgm:cxn modelId="{8589AA37-0DBC-4F3B-ADEB-3C379DF38D76}" type="presParOf" srcId="{E5E645E4-1B7D-4C4B-A485-AD1A6A68FBDF}" destId="{6D6E63D1-3288-41F8-BA02-8187C5DCF31A}" srcOrd="6" destOrd="0" presId="urn:microsoft.com/office/officeart/2018/2/layout/IconVerticalSolidList"/>
    <dgm:cxn modelId="{974D8895-17CB-443A-A00D-D08CE356CD76}" type="presParOf" srcId="{6D6E63D1-3288-41F8-BA02-8187C5DCF31A}" destId="{3EAEAF82-DBD5-4C63-8301-D54E9768E48F}" srcOrd="0" destOrd="0" presId="urn:microsoft.com/office/officeart/2018/2/layout/IconVerticalSolidList"/>
    <dgm:cxn modelId="{B324B1F2-4E8D-4DDB-B6E0-944096AE756B}" type="presParOf" srcId="{6D6E63D1-3288-41F8-BA02-8187C5DCF31A}" destId="{55823BF2-19E4-49BE-8218-006F690A285D}" srcOrd="1" destOrd="0" presId="urn:microsoft.com/office/officeart/2018/2/layout/IconVerticalSolidList"/>
    <dgm:cxn modelId="{3DCAEAF8-244B-4690-8E15-407569CFB67F}" type="presParOf" srcId="{6D6E63D1-3288-41F8-BA02-8187C5DCF31A}" destId="{28CF2B01-5D19-4CC6-A0C0-A1A68EC40AA9}" srcOrd="2" destOrd="0" presId="urn:microsoft.com/office/officeart/2018/2/layout/IconVerticalSolidList"/>
    <dgm:cxn modelId="{E9D153C0-7BA5-4F93-9D09-744C92F00F16}" type="presParOf" srcId="{6D6E63D1-3288-41F8-BA02-8187C5DCF31A}" destId="{9ED93351-3012-4AFF-A10E-F4A556C258E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B63C95-3F73-4EB4-AF9B-77FF560EF9C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6321834-FB67-4C52-AF26-1304DEE0179E}">
      <dgm:prSet/>
      <dgm:spPr/>
      <dgm:t>
        <a:bodyPr/>
        <a:lstStyle/>
        <a:p>
          <a:r>
            <a:rPr lang="en-US"/>
            <a:t>Produce a new, up-to-date highway drainage manual informed by the 2014 ADM and NCHRP 20-07 (417)</a:t>
          </a:r>
        </a:p>
      </dgm:t>
    </dgm:pt>
    <dgm:pt modelId="{4D3E7626-6FAF-4660-9049-8B0745C5ED67}" type="parTrans" cxnId="{01FFE2D2-BC0D-4D2A-BAF6-3E6F32207893}">
      <dgm:prSet/>
      <dgm:spPr/>
      <dgm:t>
        <a:bodyPr/>
        <a:lstStyle/>
        <a:p>
          <a:endParaRPr lang="en-US"/>
        </a:p>
      </dgm:t>
    </dgm:pt>
    <dgm:pt modelId="{0CDC01C4-1DE6-46DA-9381-24A180F1F690}" type="sibTrans" cxnId="{01FFE2D2-BC0D-4D2A-BAF6-3E6F32207893}">
      <dgm:prSet/>
      <dgm:spPr/>
      <dgm:t>
        <a:bodyPr/>
        <a:lstStyle/>
        <a:p>
          <a:endParaRPr lang="en-US"/>
        </a:p>
      </dgm:t>
    </dgm:pt>
    <dgm:pt modelId="{9AEF2069-3333-4037-9617-BB087EE5BE55}">
      <dgm:prSet/>
      <dgm:spPr/>
      <dgm:t>
        <a:bodyPr/>
        <a:lstStyle/>
        <a:p>
          <a:r>
            <a:rPr lang="en-US"/>
            <a:t>Develop the new manual in a format that allows faster implementation of new technology and research</a:t>
          </a:r>
        </a:p>
      </dgm:t>
    </dgm:pt>
    <dgm:pt modelId="{C1CC8E23-1C8F-41A9-A0BD-DE7E3FC8FC95}" type="parTrans" cxnId="{055106D1-EAFE-47F9-87A4-1F9DA2CE5E62}">
      <dgm:prSet/>
      <dgm:spPr/>
      <dgm:t>
        <a:bodyPr/>
        <a:lstStyle/>
        <a:p>
          <a:endParaRPr lang="en-US"/>
        </a:p>
      </dgm:t>
    </dgm:pt>
    <dgm:pt modelId="{3214E7E7-5188-475D-99BE-8D7FF7D50200}" type="sibTrans" cxnId="{055106D1-EAFE-47F9-87A4-1F9DA2CE5E62}">
      <dgm:prSet/>
      <dgm:spPr/>
      <dgm:t>
        <a:bodyPr/>
        <a:lstStyle/>
        <a:p>
          <a:endParaRPr lang="en-US"/>
        </a:p>
      </dgm:t>
    </dgm:pt>
    <dgm:pt modelId="{B6A68B2E-2713-4AD6-86D3-A75370379AFA}">
      <dgm:prSet/>
      <dgm:spPr/>
      <dgm:t>
        <a:bodyPr/>
        <a:lstStyle/>
        <a:p>
          <a:r>
            <a:rPr lang="en-US"/>
            <a:t>Write three new chapters</a:t>
          </a:r>
        </a:p>
      </dgm:t>
    </dgm:pt>
    <dgm:pt modelId="{134255F2-B70C-4154-9C2F-33DB46218E43}" type="parTrans" cxnId="{F4F14CF7-D2CF-4C70-B8A3-2551811B03CA}">
      <dgm:prSet/>
      <dgm:spPr/>
      <dgm:t>
        <a:bodyPr/>
        <a:lstStyle/>
        <a:p>
          <a:endParaRPr lang="en-US"/>
        </a:p>
      </dgm:t>
    </dgm:pt>
    <dgm:pt modelId="{6DD822EC-DA6E-47AA-9B95-0D80FC32190D}" type="sibTrans" cxnId="{F4F14CF7-D2CF-4C70-B8A3-2551811B03CA}">
      <dgm:prSet/>
      <dgm:spPr/>
      <dgm:t>
        <a:bodyPr/>
        <a:lstStyle/>
        <a:p>
          <a:endParaRPr lang="en-US"/>
        </a:p>
      </dgm:t>
    </dgm:pt>
    <dgm:pt modelId="{2DDFB65D-D5A2-4EED-80C8-682C990999F0}" type="pres">
      <dgm:prSet presAssocID="{19B63C95-3F73-4EB4-AF9B-77FF560EF9CB}" presName="root" presStyleCnt="0">
        <dgm:presLayoutVars>
          <dgm:dir/>
          <dgm:resizeHandles val="exact"/>
        </dgm:presLayoutVars>
      </dgm:prSet>
      <dgm:spPr/>
    </dgm:pt>
    <dgm:pt modelId="{F0767292-C96D-48D6-9B86-4BD1C8D6FB4A}" type="pres">
      <dgm:prSet presAssocID="{66321834-FB67-4C52-AF26-1304DEE0179E}" presName="compNode" presStyleCnt="0"/>
      <dgm:spPr/>
    </dgm:pt>
    <dgm:pt modelId="{D3319617-633D-41E5-91C4-2424D8779953}" type="pres">
      <dgm:prSet presAssocID="{66321834-FB67-4C52-AF26-1304DEE0179E}" presName="bgRect" presStyleLbl="bgShp" presStyleIdx="0" presStyleCnt="3"/>
      <dgm:spPr/>
    </dgm:pt>
    <dgm:pt modelId="{33ACCF01-E3BD-4F8F-A92F-EBA8705DFE17}" type="pres">
      <dgm:prSet presAssocID="{66321834-FB67-4C52-AF26-1304DEE0179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mp truck"/>
        </a:ext>
      </dgm:extLst>
    </dgm:pt>
    <dgm:pt modelId="{36F2C7CB-AB6B-4D15-AE8F-42DF864A6DE1}" type="pres">
      <dgm:prSet presAssocID="{66321834-FB67-4C52-AF26-1304DEE0179E}" presName="spaceRect" presStyleCnt="0"/>
      <dgm:spPr/>
    </dgm:pt>
    <dgm:pt modelId="{6CF98EF9-66A9-4ECB-8921-CEA07A8E69CA}" type="pres">
      <dgm:prSet presAssocID="{66321834-FB67-4C52-AF26-1304DEE0179E}" presName="parTx" presStyleLbl="revTx" presStyleIdx="0" presStyleCnt="3">
        <dgm:presLayoutVars>
          <dgm:chMax val="0"/>
          <dgm:chPref val="0"/>
        </dgm:presLayoutVars>
      </dgm:prSet>
      <dgm:spPr/>
    </dgm:pt>
    <dgm:pt modelId="{249E4847-E3BD-4A33-9AC9-3F9654D95DF3}" type="pres">
      <dgm:prSet presAssocID="{0CDC01C4-1DE6-46DA-9381-24A180F1F690}" presName="sibTrans" presStyleCnt="0"/>
      <dgm:spPr/>
    </dgm:pt>
    <dgm:pt modelId="{12A984D0-85A5-4CB7-A7B4-4EB86F9C341B}" type="pres">
      <dgm:prSet presAssocID="{9AEF2069-3333-4037-9617-BB087EE5BE55}" presName="compNode" presStyleCnt="0"/>
      <dgm:spPr/>
    </dgm:pt>
    <dgm:pt modelId="{588709A0-EBAD-4920-A7E9-65675BF2594B}" type="pres">
      <dgm:prSet presAssocID="{9AEF2069-3333-4037-9617-BB087EE5BE55}" presName="bgRect" presStyleLbl="bgShp" presStyleIdx="1" presStyleCnt="3"/>
      <dgm:spPr/>
    </dgm:pt>
    <dgm:pt modelId="{6F27300E-3C42-4A73-85F1-8B6652397816}" type="pres">
      <dgm:prSet presAssocID="{9AEF2069-3333-4037-9617-BB087EE5BE5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7B838EE-932C-43F8-81FD-6D3A979D5F36}" type="pres">
      <dgm:prSet presAssocID="{9AEF2069-3333-4037-9617-BB087EE5BE55}" presName="spaceRect" presStyleCnt="0"/>
      <dgm:spPr/>
    </dgm:pt>
    <dgm:pt modelId="{D126102E-DF14-49AC-AE52-85D5C3D708DD}" type="pres">
      <dgm:prSet presAssocID="{9AEF2069-3333-4037-9617-BB087EE5BE55}" presName="parTx" presStyleLbl="revTx" presStyleIdx="1" presStyleCnt="3">
        <dgm:presLayoutVars>
          <dgm:chMax val="0"/>
          <dgm:chPref val="0"/>
        </dgm:presLayoutVars>
      </dgm:prSet>
      <dgm:spPr/>
    </dgm:pt>
    <dgm:pt modelId="{47404730-1BEE-4D05-832F-3D292833AA21}" type="pres">
      <dgm:prSet presAssocID="{3214E7E7-5188-475D-99BE-8D7FF7D50200}" presName="sibTrans" presStyleCnt="0"/>
      <dgm:spPr/>
    </dgm:pt>
    <dgm:pt modelId="{2D9CE622-BCCE-4917-8412-DECE0541D9DC}" type="pres">
      <dgm:prSet presAssocID="{B6A68B2E-2713-4AD6-86D3-A75370379AFA}" presName="compNode" presStyleCnt="0"/>
      <dgm:spPr/>
    </dgm:pt>
    <dgm:pt modelId="{C7D570A9-64F8-42BF-A5CC-09766E5A0314}" type="pres">
      <dgm:prSet presAssocID="{B6A68B2E-2713-4AD6-86D3-A75370379AFA}" presName="bgRect" presStyleLbl="bgShp" presStyleIdx="2" presStyleCnt="3"/>
      <dgm:spPr/>
    </dgm:pt>
    <dgm:pt modelId="{CF3433DD-4CDD-471F-A0E2-EFDCE0C735D7}" type="pres">
      <dgm:prSet presAssocID="{B6A68B2E-2713-4AD6-86D3-A75370379AF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B9D313E8-D9CA-4EEA-9426-537945D30615}" type="pres">
      <dgm:prSet presAssocID="{B6A68B2E-2713-4AD6-86D3-A75370379AFA}" presName="spaceRect" presStyleCnt="0"/>
      <dgm:spPr/>
    </dgm:pt>
    <dgm:pt modelId="{4CE904DA-AE06-4B49-A87D-8694D6B8EA42}" type="pres">
      <dgm:prSet presAssocID="{B6A68B2E-2713-4AD6-86D3-A75370379AF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3CA7857-0496-41B0-A9F8-FBF177C5663A}" type="presOf" srcId="{B6A68B2E-2713-4AD6-86D3-A75370379AFA}" destId="{4CE904DA-AE06-4B49-A87D-8694D6B8EA42}" srcOrd="0" destOrd="0" presId="urn:microsoft.com/office/officeart/2018/2/layout/IconVerticalSolidList"/>
    <dgm:cxn modelId="{D0D98C7C-A66D-40EF-B1F5-0E2624A3D344}" type="presOf" srcId="{19B63C95-3F73-4EB4-AF9B-77FF560EF9CB}" destId="{2DDFB65D-D5A2-4EED-80C8-682C990999F0}" srcOrd="0" destOrd="0" presId="urn:microsoft.com/office/officeart/2018/2/layout/IconVerticalSolidList"/>
    <dgm:cxn modelId="{EFD74B8C-89F9-4E29-A312-AF0F16B82341}" type="presOf" srcId="{66321834-FB67-4C52-AF26-1304DEE0179E}" destId="{6CF98EF9-66A9-4ECB-8921-CEA07A8E69CA}" srcOrd="0" destOrd="0" presId="urn:microsoft.com/office/officeart/2018/2/layout/IconVerticalSolidList"/>
    <dgm:cxn modelId="{055106D1-EAFE-47F9-87A4-1F9DA2CE5E62}" srcId="{19B63C95-3F73-4EB4-AF9B-77FF560EF9CB}" destId="{9AEF2069-3333-4037-9617-BB087EE5BE55}" srcOrd="1" destOrd="0" parTransId="{C1CC8E23-1C8F-41A9-A0BD-DE7E3FC8FC95}" sibTransId="{3214E7E7-5188-475D-99BE-8D7FF7D50200}"/>
    <dgm:cxn modelId="{01FFE2D2-BC0D-4D2A-BAF6-3E6F32207893}" srcId="{19B63C95-3F73-4EB4-AF9B-77FF560EF9CB}" destId="{66321834-FB67-4C52-AF26-1304DEE0179E}" srcOrd="0" destOrd="0" parTransId="{4D3E7626-6FAF-4660-9049-8B0745C5ED67}" sibTransId="{0CDC01C4-1DE6-46DA-9381-24A180F1F690}"/>
    <dgm:cxn modelId="{FED49BED-2EDA-4BD3-8392-A773B61BB78D}" type="presOf" srcId="{9AEF2069-3333-4037-9617-BB087EE5BE55}" destId="{D126102E-DF14-49AC-AE52-85D5C3D708DD}" srcOrd="0" destOrd="0" presId="urn:microsoft.com/office/officeart/2018/2/layout/IconVerticalSolidList"/>
    <dgm:cxn modelId="{F4F14CF7-D2CF-4C70-B8A3-2551811B03CA}" srcId="{19B63C95-3F73-4EB4-AF9B-77FF560EF9CB}" destId="{B6A68B2E-2713-4AD6-86D3-A75370379AFA}" srcOrd="2" destOrd="0" parTransId="{134255F2-B70C-4154-9C2F-33DB46218E43}" sibTransId="{6DD822EC-DA6E-47AA-9B95-0D80FC32190D}"/>
    <dgm:cxn modelId="{68E89FB9-8593-432C-A7CD-4C2FBA40489F}" type="presParOf" srcId="{2DDFB65D-D5A2-4EED-80C8-682C990999F0}" destId="{F0767292-C96D-48D6-9B86-4BD1C8D6FB4A}" srcOrd="0" destOrd="0" presId="urn:microsoft.com/office/officeart/2018/2/layout/IconVerticalSolidList"/>
    <dgm:cxn modelId="{A5796131-75B3-4AAC-82AD-FA6B433DC4E2}" type="presParOf" srcId="{F0767292-C96D-48D6-9B86-4BD1C8D6FB4A}" destId="{D3319617-633D-41E5-91C4-2424D8779953}" srcOrd="0" destOrd="0" presId="urn:microsoft.com/office/officeart/2018/2/layout/IconVerticalSolidList"/>
    <dgm:cxn modelId="{A49B963E-8BA2-400E-92C2-BE3FF5B6E828}" type="presParOf" srcId="{F0767292-C96D-48D6-9B86-4BD1C8D6FB4A}" destId="{33ACCF01-E3BD-4F8F-A92F-EBA8705DFE17}" srcOrd="1" destOrd="0" presId="urn:microsoft.com/office/officeart/2018/2/layout/IconVerticalSolidList"/>
    <dgm:cxn modelId="{F4A61355-2E0C-4847-AA66-33241590557D}" type="presParOf" srcId="{F0767292-C96D-48D6-9B86-4BD1C8D6FB4A}" destId="{36F2C7CB-AB6B-4D15-AE8F-42DF864A6DE1}" srcOrd="2" destOrd="0" presId="urn:microsoft.com/office/officeart/2018/2/layout/IconVerticalSolidList"/>
    <dgm:cxn modelId="{8F702345-46DD-4FD1-82AB-800E1BE53E83}" type="presParOf" srcId="{F0767292-C96D-48D6-9B86-4BD1C8D6FB4A}" destId="{6CF98EF9-66A9-4ECB-8921-CEA07A8E69CA}" srcOrd="3" destOrd="0" presId="urn:microsoft.com/office/officeart/2018/2/layout/IconVerticalSolidList"/>
    <dgm:cxn modelId="{497A18FF-A85C-48AC-9792-F061108634C9}" type="presParOf" srcId="{2DDFB65D-D5A2-4EED-80C8-682C990999F0}" destId="{249E4847-E3BD-4A33-9AC9-3F9654D95DF3}" srcOrd="1" destOrd="0" presId="urn:microsoft.com/office/officeart/2018/2/layout/IconVerticalSolidList"/>
    <dgm:cxn modelId="{A99FFF03-04D1-4137-A339-1477D0DA6A21}" type="presParOf" srcId="{2DDFB65D-D5A2-4EED-80C8-682C990999F0}" destId="{12A984D0-85A5-4CB7-A7B4-4EB86F9C341B}" srcOrd="2" destOrd="0" presId="urn:microsoft.com/office/officeart/2018/2/layout/IconVerticalSolidList"/>
    <dgm:cxn modelId="{05D029D2-2190-4601-87E1-4678C2023954}" type="presParOf" srcId="{12A984D0-85A5-4CB7-A7B4-4EB86F9C341B}" destId="{588709A0-EBAD-4920-A7E9-65675BF2594B}" srcOrd="0" destOrd="0" presId="urn:microsoft.com/office/officeart/2018/2/layout/IconVerticalSolidList"/>
    <dgm:cxn modelId="{CF822CF1-35BC-41D6-8FC8-48792A59DAD6}" type="presParOf" srcId="{12A984D0-85A5-4CB7-A7B4-4EB86F9C341B}" destId="{6F27300E-3C42-4A73-85F1-8B6652397816}" srcOrd="1" destOrd="0" presId="urn:microsoft.com/office/officeart/2018/2/layout/IconVerticalSolidList"/>
    <dgm:cxn modelId="{38285597-6492-48DF-A1F1-043A372735C7}" type="presParOf" srcId="{12A984D0-85A5-4CB7-A7B4-4EB86F9C341B}" destId="{A7B838EE-932C-43F8-81FD-6D3A979D5F36}" srcOrd="2" destOrd="0" presId="urn:microsoft.com/office/officeart/2018/2/layout/IconVerticalSolidList"/>
    <dgm:cxn modelId="{C51A3EC6-4AAA-4CCC-B767-5C03A912E1A3}" type="presParOf" srcId="{12A984D0-85A5-4CB7-A7B4-4EB86F9C341B}" destId="{D126102E-DF14-49AC-AE52-85D5C3D708DD}" srcOrd="3" destOrd="0" presId="urn:microsoft.com/office/officeart/2018/2/layout/IconVerticalSolidList"/>
    <dgm:cxn modelId="{63658712-E3FB-4DA7-93E3-7BDA59EA98AD}" type="presParOf" srcId="{2DDFB65D-D5A2-4EED-80C8-682C990999F0}" destId="{47404730-1BEE-4D05-832F-3D292833AA21}" srcOrd="3" destOrd="0" presId="urn:microsoft.com/office/officeart/2018/2/layout/IconVerticalSolidList"/>
    <dgm:cxn modelId="{18B3191A-0ADD-4799-A983-11A37D233C8C}" type="presParOf" srcId="{2DDFB65D-D5A2-4EED-80C8-682C990999F0}" destId="{2D9CE622-BCCE-4917-8412-DECE0541D9DC}" srcOrd="4" destOrd="0" presId="urn:microsoft.com/office/officeart/2018/2/layout/IconVerticalSolidList"/>
    <dgm:cxn modelId="{DC3B09AD-523E-4582-9473-E30B6A7C86CC}" type="presParOf" srcId="{2D9CE622-BCCE-4917-8412-DECE0541D9DC}" destId="{C7D570A9-64F8-42BF-A5CC-09766E5A0314}" srcOrd="0" destOrd="0" presId="urn:microsoft.com/office/officeart/2018/2/layout/IconVerticalSolidList"/>
    <dgm:cxn modelId="{33A30293-3E92-4D2F-99A9-2C8EE620C9FF}" type="presParOf" srcId="{2D9CE622-BCCE-4917-8412-DECE0541D9DC}" destId="{CF3433DD-4CDD-471F-A0E2-EFDCE0C735D7}" srcOrd="1" destOrd="0" presId="urn:microsoft.com/office/officeart/2018/2/layout/IconVerticalSolidList"/>
    <dgm:cxn modelId="{0B6441FF-4F3C-4398-9546-55A03298BC8C}" type="presParOf" srcId="{2D9CE622-BCCE-4917-8412-DECE0541D9DC}" destId="{B9D313E8-D9CA-4EEA-9426-537945D30615}" srcOrd="2" destOrd="0" presId="urn:microsoft.com/office/officeart/2018/2/layout/IconVerticalSolidList"/>
    <dgm:cxn modelId="{A602C6F2-D46C-47EA-A785-A7781CEA6D37}" type="presParOf" srcId="{2D9CE622-BCCE-4917-8412-DECE0541D9DC}" destId="{4CE904DA-AE06-4B49-A87D-8694D6B8EA4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0C0D47-A552-4C84-8DF7-AB390F6032EE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8C1C9A1-B7AE-4730-B27F-5DDC1230DFEC}">
      <dgm:prSet/>
      <dgm:spPr/>
      <dgm:t>
        <a:bodyPr/>
        <a:lstStyle/>
        <a:p>
          <a:r>
            <a:rPr lang="en-US" dirty="0"/>
            <a:t>Task 1:  Literature review and conduct person-to-person survey of state transportation agencies</a:t>
          </a:r>
        </a:p>
      </dgm:t>
    </dgm:pt>
    <dgm:pt modelId="{74728ECC-496D-4116-9959-B83C181351D0}" type="parTrans" cxnId="{0F04093E-14AC-4E77-8D0B-ECD2F6303F8D}">
      <dgm:prSet/>
      <dgm:spPr/>
      <dgm:t>
        <a:bodyPr/>
        <a:lstStyle/>
        <a:p>
          <a:endParaRPr lang="en-US"/>
        </a:p>
      </dgm:t>
    </dgm:pt>
    <dgm:pt modelId="{0EB7514D-95BD-4CF8-B384-B96EC94ED693}" type="sibTrans" cxnId="{0F04093E-14AC-4E77-8D0B-ECD2F6303F8D}">
      <dgm:prSet/>
      <dgm:spPr/>
      <dgm:t>
        <a:bodyPr/>
        <a:lstStyle/>
        <a:p>
          <a:endParaRPr lang="en-US"/>
        </a:p>
      </dgm:t>
    </dgm:pt>
    <dgm:pt modelId="{6EE0229C-EF32-42F7-AF23-C21E7D9C8E04}">
      <dgm:prSet/>
      <dgm:spPr/>
      <dgm:t>
        <a:bodyPr/>
        <a:lstStyle/>
        <a:p>
          <a:r>
            <a:rPr lang="en-US"/>
            <a:t>Task 2:  Develop two sample chapters, one an update from the 2014 ADM and the other on a new topic</a:t>
          </a:r>
        </a:p>
      </dgm:t>
    </dgm:pt>
    <dgm:pt modelId="{D78B6004-3157-4CF5-AF2E-3017EDAB7450}" type="parTrans" cxnId="{4038827C-3447-4DC2-AF39-3D1CB89BB77B}">
      <dgm:prSet/>
      <dgm:spPr/>
      <dgm:t>
        <a:bodyPr/>
        <a:lstStyle/>
        <a:p>
          <a:endParaRPr lang="en-US"/>
        </a:p>
      </dgm:t>
    </dgm:pt>
    <dgm:pt modelId="{3D7B1D24-BCFE-437D-82FB-8CBFB2F15B71}" type="sibTrans" cxnId="{4038827C-3447-4DC2-AF39-3D1CB89BB77B}">
      <dgm:prSet/>
      <dgm:spPr/>
      <dgm:t>
        <a:bodyPr/>
        <a:lstStyle/>
        <a:p>
          <a:endParaRPr lang="en-US"/>
        </a:p>
      </dgm:t>
    </dgm:pt>
    <dgm:pt modelId="{8D163E40-FE0B-4381-80DF-94AFFDCAE477}">
      <dgm:prSet/>
      <dgm:spPr/>
      <dgm:t>
        <a:bodyPr/>
        <a:lstStyle/>
        <a:p>
          <a:r>
            <a:rPr lang="en-US" dirty="0"/>
            <a:t>Tasks 3-5:  Prepare the first draft, second draft and final documents, respectively</a:t>
          </a:r>
        </a:p>
      </dgm:t>
    </dgm:pt>
    <dgm:pt modelId="{76721986-FB9C-4A0D-AA17-B0DA9E33DE4F}" type="parTrans" cxnId="{78A3CA44-6814-4F5A-8C02-80DF88D7B800}">
      <dgm:prSet/>
      <dgm:spPr/>
      <dgm:t>
        <a:bodyPr/>
        <a:lstStyle/>
        <a:p>
          <a:endParaRPr lang="en-US"/>
        </a:p>
      </dgm:t>
    </dgm:pt>
    <dgm:pt modelId="{B8A1A309-CBCC-4937-8EFC-603CD9390A2A}" type="sibTrans" cxnId="{78A3CA44-6814-4F5A-8C02-80DF88D7B800}">
      <dgm:prSet/>
      <dgm:spPr/>
      <dgm:t>
        <a:bodyPr/>
        <a:lstStyle/>
        <a:p>
          <a:endParaRPr lang="en-US"/>
        </a:p>
      </dgm:t>
    </dgm:pt>
    <dgm:pt modelId="{8887ACCD-8213-49DF-B3C5-DED93734E033}">
      <dgm:prSet/>
      <dgm:spPr/>
      <dgm:t>
        <a:bodyPr/>
        <a:lstStyle/>
        <a:p>
          <a:r>
            <a:rPr lang="en-US"/>
            <a:t>Task 6:  NCHRP Final Report</a:t>
          </a:r>
        </a:p>
      </dgm:t>
    </dgm:pt>
    <dgm:pt modelId="{707F25C2-5CBD-4F5E-ADE9-C42FAB891781}" type="parTrans" cxnId="{DA7F2EB0-FE47-413D-89D7-BA3668BD6BC7}">
      <dgm:prSet/>
      <dgm:spPr/>
      <dgm:t>
        <a:bodyPr/>
        <a:lstStyle/>
        <a:p>
          <a:endParaRPr lang="en-US"/>
        </a:p>
      </dgm:t>
    </dgm:pt>
    <dgm:pt modelId="{6C0B4EA8-2B34-4F7E-A7DF-90E67AA5B02A}" type="sibTrans" cxnId="{DA7F2EB0-FE47-413D-89D7-BA3668BD6BC7}">
      <dgm:prSet/>
      <dgm:spPr/>
      <dgm:t>
        <a:bodyPr/>
        <a:lstStyle/>
        <a:p>
          <a:endParaRPr lang="en-US"/>
        </a:p>
      </dgm:t>
    </dgm:pt>
    <dgm:pt modelId="{FDFCC895-D84F-4A5B-A931-05BC881424F6}">
      <dgm:prSet/>
      <dgm:spPr/>
      <dgm:t>
        <a:bodyPr/>
        <a:lstStyle/>
        <a:p>
          <a:r>
            <a:rPr lang="en-US"/>
            <a:t>Task 7:  NHEC presentation </a:t>
          </a:r>
        </a:p>
      </dgm:t>
    </dgm:pt>
    <dgm:pt modelId="{2D81F6CE-7244-4F30-B30E-9E3B8B67191F}" type="parTrans" cxnId="{82992846-B28E-4750-8A55-C0920E19280F}">
      <dgm:prSet/>
      <dgm:spPr/>
      <dgm:t>
        <a:bodyPr/>
        <a:lstStyle/>
        <a:p>
          <a:endParaRPr lang="en-US"/>
        </a:p>
      </dgm:t>
    </dgm:pt>
    <dgm:pt modelId="{E358C548-833B-46C7-87A8-04B351FB9320}" type="sibTrans" cxnId="{82992846-B28E-4750-8A55-C0920E19280F}">
      <dgm:prSet/>
      <dgm:spPr/>
      <dgm:t>
        <a:bodyPr/>
        <a:lstStyle/>
        <a:p>
          <a:endParaRPr lang="en-US"/>
        </a:p>
      </dgm:t>
    </dgm:pt>
    <dgm:pt modelId="{D11F9451-A898-470B-BB63-7BD95D97C006}" type="pres">
      <dgm:prSet presAssocID="{930C0D47-A552-4C84-8DF7-AB390F6032EE}" presName="outerComposite" presStyleCnt="0">
        <dgm:presLayoutVars>
          <dgm:chMax val="5"/>
          <dgm:dir/>
          <dgm:resizeHandles val="exact"/>
        </dgm:presLayoutVars>
      </dgm:prSet>
      <dgm:spPr/>
    </dgm:pt>
    <dgm:pt modelId="{6CA014A8-4374-441B-BA4A-E3C56769CCB4}" type="pres">
      <dgm:prSet presAssocID="{930C0D47-A552-4C84-8DF7-AB390F6032EE}" presName="dummyMaxCanvas" presStyleCnt="0">
        <dgm:presLayoutVars/>
      </dgm:prSet>
      <dgm:spPr/>
    </dgm:pt>
    <dgm:pt modelId="{F6C27DE4-C72E-45B3-A420-FD785CEBB042}" type="pres">
      <dgm:prSet presAssocID="{930C0D47-A552-4C84-8DF7-AB390F6032EE}" presName="FiveNodes_1" presStyleLbl="node1" presStyleIdx="0" presStyleCnt="5">
        <dgm:presLayoutVars>
          <dgm:bulletEnabled val="1"/>
        </dgm:presLayoutVars>
      </dgm:prSet>
      <dgm:spPr/>
    </dgm:pt>
    <dgm:pt modelId="{EF0FE578-88FE-4866-97BE-788591AAD080}" type="pres">
      <dgm:prSet presAssocID="{930C0D47-A552-4C84-8DF7-AB390F6032EE}" presName="FiveNodes_2" presStyleLbl="node1" presStyleIdx="1" presStyleCnt="5">
        <dgm:presLayoutVars>
          <dgm:bulletEnabled val="1"/>
        </dgm:presLayoutVars>
      </dgm:prSet>
      <dgm:spPr/>
    </dgm:pt>
    <dgm:pt modelId="{4990A51D-076B-4FDD-ADEA-E197121F84E6}" type="pres">
      <dgm:prSet presAssocID="{930C0D47-A552-4C84-8DF7-AB390F6032EE}" presName="FiveNodes_3" presStyleLbl="node1" presStyleIdx="2" presStyleCnt="5">
        <dgm:presLayoutVars>
          <dgm:bulletEnabled val="1"/>
        </dgm:presLayoutVars>
      </dgm:prSet>
      <dgm:spPr/>
    </dgm:pt>
    <dgm:pt modelId="{BFBDDAF0-730F-4D30-9C2A-794F01F596F2}" type="pres">
      <dgm:prSet presAssocID="{930C0D47-A552-4C84-8DF7-AB390F6032EE}" presName="FiveNodes_4" presStyleLbl="node1" presStyleIdx="3" presStyleCnt="5">
        <dgm:presLayoutVars>
          <dgm:bulletEnabled val="1"/>
        </dgm:presLayoutVars>
      </dgm:prSet>
      <dgm:spPr/>
    </dgm:pt>
    <dgm:pt modelId="{11470122-D68C-4FD9-9157-B063D2843441}" type="pres">
      <dgm:prSet presAssocID="{930C0D47-A552-4C84-8DF7-AB390F6032EE}" presName="FiveNodes_5" presStyleLbl="node1" presStyleIdx="4" presStyleCnt="5">
        <dgm:presLayoutVars>
          <dgm:bulletEnabled val="1"/>
        </dgm:presLayoutVars>
      </dgm:prSet>
      <dgm:spPr/>
    </dgm:pt>
    <dgm:pt modelId="{7A638FE3-8133-4756-8C82-E2CC985591F3}" type="pres">
      <dgm:prSet presAssocID="{930C0D47-A552-4C84-8DF7-AB390F6032EE}" presName="FiveConn_1-2" presStyleLbl="fgAccFollowNode1" presStyleIdx="0" presStyleCnt="4">
        <dgm:presLayoutVars>
          <dgm:bulletEnabled val="1"/>
        </dgm:presLayoutVars>
      </dgm:prSet>
      <dgm:spPr/>
    </dgm:pt>
    <dgm:pt modelId="{06CA5CAD-28D3-46E4-9187-E95F728C6450}" type="pres">
      <dgm:prSet presAssocID="{930C0D47-A552-4C84-8DF7-AB390F6032EE}" presName="FiveConn_2-3" presStyleLbl="fgAccFollowNode1" presStyleIdx="1" presStyleCnt="4">
        <dgm:presLayoutVars>
          <dgm:bulletEnabled val="1"/>
        </dgm:presLayoutVars>
      </dgm:prSet>
      <dgm:spPr/>
    </dgm:pt>
    <dgm:pt modelId="{3573A3EB-CCE0-42F3-AE74-5C0BF10DB11E}" type="pres">
      <dgm:prSet presAssocID="{930C0D47-A552-4C84-8DF7-AB390F6032EE}" presName="FiveConn_3-4" presStyleLbl="fgAccFollowNode1" presStyleIdx="2" presStyleCnt="4">
        <dgm:presLayoutVars>
          <dgm:bulletEnabled val="1"/>
        </dgm:presLayoutVars>
      </dgm:prSet>
      <dgm:spPr/>
    </dgm:pt>
    <dgm:pt modelId="{A46717DD-0F2F-4996-B0AD-4EC4F3530A5C}" type="pres">
      <dgm:prSet presAssocID="{930C0D47-A552-4C84-8DF7-AB390F6032EE}" presName="FiveConn_4-5" presStyleLbl="fgAccFollowNode1" presStyleIdx="3" presStyleCnt="4">
        <dgm:presLayoutVars>
          <dgm:bulletEnabled val="1"/>
        </dgm:presLayoutVars>
      </dgm:prSet>
      <dgm:spPr/>
    </dgm:pt>
    <dgm:pt modelId="{C7E32C85-03AC-450F-BF1E-B6E0D9EA579D}" type="pres">
      <dgm:prSet presAssocID="{930C0D47-A552-4C84-8DF7-AB390F6032EE}" presName="FiveNodes_1_text" presStyleLbl="node1" presStyleIdx="4" presStyleCnt="5">
        <dgm:presLayoutVars>
          <dgm:bulletEnabled val="1"/>
        </dgm:presLayoutVars>
      </dgm:prSet>
      <dgm:spPr/>
    </dgm:pt>
    <dgm:pt modelId="{9DAA4FEE-0EE7-41A3-A19D-3DE7D0A2A24F}" type="pres">
      <dgm:prSet presAssocID="{930C0D47-A552-4C84-8DF7-AB390F6032EE}" presName="FiveNodes_2_text" presStyleLbl="node1" presStyleIdx="4" presStyleCnt="5">
        <dgm:presLayoutVars>
          <dgm:bulletEnabled val="1"/>
        </dgm:presLayoutVars>
      </dgm:prSet>
      <dgm:spPr/>
    </dgm:pt>
    <dgm:pt modelId="{3D10D793-6674-488E-9714-0CBFB91D76D8}" type="pres">
      <dgm:prSet presAssocID="{930C0D47-A552-4C84-8DF7-AB390F6032EE}" presName="FiveNodes_3_text" presStyleLbl="node1" presStyleIdx="4" presStyleCnt="5">
        <dgm:presLayoutVars>
          <dgm:bulletEnabled val="1"/>
        </dgm:presLayoutVars>
      </dgm:prSet>
      <dgm:spPr/>
    </dgm:pt>
    <dgm:pt modelId="{54464BB3-CDDA-4CFF-856E-9FAFBCA4EF77}" type="pres">
      <dgm:prSet presAssocID="{930C0D47-A552-4C84-8DF7-AB390F6032EE}" presName="FiveNodes_4_text" presStyleLbl="node1" presStyleIdx="4" presStyleCnt="5">
        <dgm:presLayoutVars>
          <dgm:bulletEnabled val="1"/>
        </dgm:presLayoutVars>
      </dgm:prSet>
      <dgm:spPr/>
    </dgm:pt>
    <dgm:pt modelId="{D6E4C773-D649-4F0C-AD3E-7AA91476D56E}" type="pres">
      <dgm:prSet presAssocID="{930C0D47-A552-4C84-8DF7-AB390F6032E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F235504-6C53-4661-8CAE-629506A1580E}" type="presOf" srcId="{3D7B1D24-BCFE-437D-82FB-8CBFB2F15B71}" destId="{06CA5CAD-28D3-46E4-9187-E95F728C6450}" srcOrd="0" destOrd="0" presId="urn:microsoft.com/office/officeart/2005/8/layout/vProcess5"/>
    <dgm:cxn modelId="{E923002B-FA98-4AFA-942F-C0F4E6E75752}" type="presOf" srcId="{B8C1C9A1-B7AE-4730-B27F-5DDC1230DFEC}" destId="{F6C27DE4-C72E-45B3-A420-FD785CEBB042}" srcOrd="0" destOrd="0" presId="urn:microsoft.com/office/officeart/2005/8/layout/vProcess5"/>
    <dgm:cxn modelId="{A9550632-294E-4ADC-AEEE-0F6DEEBFDC1D}" type="presOf" srcId="{8D163E40-FE0B-4381-80DF-94AFFDCAE477}" destId="{4990A51D-076B-4FDD-ADEA-E197121F84E6}" srcOrd="0" destOrd="0" presId="urn:microsoft.com/office/officeart/2005/8/layout/vProcess5"/>
    <dgm:cxn modelId="{0F04093E-14AC-4E77-8D0B-ECD2F6303F8D}" srcId="{930C0D47-A552-4C84-8DF7-AB390F6032EE}" destId="{B8C1C9A1-B7AE-4730-B27F-5DDC1230DFEC}" srcOrd="0" destOrd="0" parTransId="{74728ECC-496D-4116-9959-B83C181351D0}" sibTransId="{0EB7514D-95BD-4CF8-B384-B96EC94ED693}"/>
    <dgm:cxn modelId="{ADB75861-2050-40DD-86C3-07AA33890F93}" type="presOf" srcId="{6EE0229C-EF32-42F7-AF23-C21E7D9C8E04}" destId="{EF0FE578-88FE-4866-97BE-788591AAD080}" srcOrd="0" destOrd="0" presId="urn:microsoft.com/office/officeart/2005/8/layout/vProcess5"/>
    <dgm:cxn modelId="{B5B8A464-2D45-4831-BE96-086DF8442739}" type="presOf" srcId="{B8A1A309-CBCC-4937-8EFC-603CD9390A2A}" destId="{3573A3EB-CCE0-42F3-AE74-5C0BF10DB11E}" srcOrd="0" destOrd="0" presId="urn:microsoft.com/office/officeart/2005/8/layout/vProcess5"/>
    <dgm:cxn modelId="{78A3CA44-6814-4F5A-8C02-80DF88D7B800}" srcId="{930C0D47-A552-4C84-8DF7-AB390F6032EE}" destId="{8D163E40-FE0B-4381-80DF-94AFFDCAE477}" srcOrd="2" destOrd="0" parTransId="{76721986-FB9C-4A0D-AA17-B0DA9E33DE4F}" sibTransId="{B8A1A309-CBCC-4937-8EFC-603CD9390A2A}"/>
    <dgm:cxn modelId="{82992846-B28E-4750-8A55-C0920E19280F}" srcId="{930C0D47-A552-4C84-8DF7-AB390F6032EE}" destId="{FDFCC895-D84F-4A5B-A931-05BC881424F6}" srcOrd="4" destOrd="0" parTransId="{2D81F6CE-7244-4F30-B30E-9E3B8B67191F}" sibTransId="{E358C548-833B-46C7-87A8-04B351FB9320}"/>
    <dgm:cxn modelId="{96E8BE68-3535-4841-B0AA-489DE73D0A57}" type="presOf" srcId="{8D163E40-FE0B-4381-80DF-94AFFDCAE477}" destId="{3D10D793-6674-488E-9714-0CBFB91D76D8}" srcOrd="1" destOrd="0" presId="urn:microsoft.com/office/officeart/2005/8/layout/vProcess5"/>
    <dgm:cxn modelId="{4038827C-3447-4DC2-AF39-3D1CB89BB77B}" srcId="{930C0D47-A552-4C84-8DF7-AB390F6032EE}" destId="{6EE0229C-EF32-42F7-AF23-C21E7D9C8E04}" srcOrd="1" destOrd="0" parTransId="{D78B6004-3157-4CF5-AF2E-3017EDAB7450}" sibTransId="{3D7B1D24-BCFE-437D-82FB-8CBFB2F15B71}"/>
    <dgm:cxn modelId="{BA221C7E-23BE-4CDE-B8E5-206EBE2B4622}" type="presOf" srcId="{6C0B4EA8-2B34-4F7E-A7DF-90E67AA5B02A}" destId="{A46717DD-0F2F-4996-B0AD-4EC4F3530A5C}" srcOrd="0" destOrd="0" presId="urn:microsoft.com/office/officeart/2005/8/layout/vProcess5"/>
    <dgm:cxn modelId="{A7FDD680-262A-45FE-82A5-3C59ADFCA218}" type="presOf" srcId="{FDFCC895-D84F-4A5B-A931-05BC881424F6}" destId="{D6E4C773-D649-4F0C-AD3E-7AA91476D56E}" srcOrd="1" destOrd="0" presId="urn:microsoft.com/office/officeart/2005/8/layout/vProcess5"/>
    <dgm:cxn modelId="{DA7F2EB0-FE47-413D-89D7-BA3668BD6BC7}" srcId="{930C0D47-A552-4C84-8DF7-AB390F6032EE}" destId="{8887ACCD-8213-49DF-B3C5-DED93734E033}" srcOrd="3" destOrd="0" parTransId="{707F25C2-5CBD-4F5E-ADE9-C42FAB891781}" sibTransId="{6C0B4EA8-2B34-4F7E-A7DF-90E67AA5B02A}"/>
    <dgm:cxn modelId="{762F6FC1-6CBA-44B5-9569-500777DB25FC}" type="presOf" srcId="{0EB7514D-95BD-4CF8-B384-B96EC94ED693}" destId="{7A638FE3-8133-4756-8C82-E2CC985591F3}" srcOrd="0" destOrd="0" presId="urn:microsoft.com/office/officeart/2005/8/layout/vProcess5"/>
    <dgm:cxn modelId="{6C4AF1C9-D66B-48B8-A23E-F45685C1B066}" type="presOf" srcId="{B8C1C9A1-B7AE-4730-B27F-5DDC1230DFEC}" destId="{C7E32C85-03AC-450F-BF1E-B6E0D9EA579D}" srcOrd="1" destOrd="0" presId="urn:microsoft.com/office/officeart/2005/8/layout/vProcess5"/>
    <dgm:cxn modelId="{C9F6EFD9-D1E6-4A13-B8FE-F2CD3DA3B49D}" type="presOf" srcId="{8887ACCD-8213-49DF-B3C5-DED93734E033}" destId="{54464BB3-CDDA-4CFF-856E-9FAFBCA4EF77}" srcOrd="1" destOrd="0" presId="urn:microsoft.com/office/officeart/2005/8/layout/vProcess5"/>
    <dgm:cxn modelId="{49612FDA-0EDD-451C-A937-05DE4D9C11B3}" type="presOf" srcId="{6EE0229C-EF32-42F7-AF23-C21E7D9C8E04}" destId="{9DAA4FEE-0EE7-41A3-A19D-3DE7D0A2A24F}" srcOrd="1" destOrd="0" presId="urn:microsoft.com/office/officeart/2005/8/layout/vProcess5"/>
    <dgm:cxn modelId="{7D3BFFDC-E6B6-4312-9E25-5897C3CA05A1}" type="presOf" srcId="{930C0D47-A552-4C84-8DF7-AB390F6032EE}" destId="{D11F9451-A898-470B-BB63-7BD95D97C006}" srcOrd="0" destOrd="0" presId="urn:microsoft.com/office/officeart/2005/8/layout/vProcess5"/>
    <dgm:cxn modelId="{7DE604E1-CAC0-40DD-8E6F-1DC051CE8DD4}" type="presOf" srcId="{FDFCC895-D84F-4A5B-A931-05BC881424F6}" destId="{11470122-D68C-4FD9-9157-B063D2843441}" srcOrd="0" destOrd="0" presId="urn:microsoft.com/office/officeart/2005/8/layout/vProcess5"/>
    <dgm:cxn modelId="{6CD6C6EB-02A2-4DE7-BAD8-74CB2D3FDEA9}" type="presOf" srcId="{8887ACCD-8213-49DF-B3C5-DED93734E033}" destId="{BFBDDAF0-730F-4D30-9C2A-794F01F596F2}" srcOrd="0" destOrd="0" presId="urn:microsoft.com/office/officeart/2005/8/layout/vProcess5"/>
    <dgm:cxn modelId="{E9BEE568-E587-43B6-93EC-B49AB3702520}" type="presParOf" srcId="{D11F9451-A898-470B-BB63-7BD95D97C006}" destId="{6CA014A8-4374-441B-BA4A-E3C56769CCB4}" srcOrd="0" destOrd="0" presId="urn:microsoft.com/office/officeart/2005/8/layout/vProcess5"/>
    <dgm:cxn modelId="{0016B954-E12B-42D1-90EF-65B64666B15E}" type="presParOf" srcId="{D11F9451-A898-470B-BB63-7BD95D97C006}" destId="{F6C27DE4-C72E-45B3-A420-FD785CEBB042}" srcOrd="1" destOrd="0" presId="urn:microsoft.com/office/officeart/2005/8/layout/vProcess5"/>
    <dgm:cxn modelId="{17A8F573-CA77-4A77-A664-AAA2C803E43E}" type="presParOf" srcId="{D11F9451-A898-470B-BB63-7BD95D97C006}" destId="{EF0FE578-88FE-4866-97BE-788591AAD080}" srcOrd="2" destOrd="0" presId="urn:microsoft.com/office/officeart/2005/8/layout/vProcess5"/>
    <dgm:cxn modelId="{08CC3F90-976F-4A28-AA5B-4FB8ED519C82}" type="presParOf" srcId="{D11F9451-A898-470B-BB63-7BD95D97C006}" destId="{4990A51D-076B-4FDD-ADEA-E197121F84E6}" srcOrd="3" destOrd="0" presId="urn:microsoft.com/office/officeart/2005/8/layout/vProcess5"/>
    <dgm:cxn modelId="{6BFB2633-4626-4384-8872-C6CDF2FBF7BE}" type="presParOf" srcId="{D11F9451-A898-470B-BB63-7BD95D97C006}" destId="{BFBDDAF0-730F-4D30-9C2A-794F01F596F2}" srcOrd="4" destOrd="0" presId="urn:microsoft.com/office/officeart/2005/8/layout/vProcess5"/>
    <dgm:cxn modelId="{D8E4FA48-BFEE-4443-BEA2-DFA339B17529}" type="presParOf" srcId="{D11F9451-A898-470B-BB63-7BD95D97C006}" destId="{11470122-D68C-4FD9-9157-B063D2843441}" srcOrd="5" destOrd="0" presId="urn:microsoft.com/office/officeart/2005/8/layout/vProcess5"/>
    <dgm:cxn modelId="{707726A9-C7C4-4259-88F5-D54C4B67A945}" type="presParOf" srcId="{D11F9451-A898-470B-BB63-7BD95D97C006}" destId="{7A638FE3-8133-4756-8C82-E2CC985591F3}" srcOrd="6" destOrd="0" presId="urn:microsoft.com/office/officeart/2005/8/layout/vProcess5"/>
    <dgm:cxn modelId="{972640BC-7CDC-4887-9264-9F0CA850B014}" type="presParOf" srcId="{D11F9451-A898-470B-BB63-7BD95D97C006}" destId="{06CA5CAD-28D3-46E4-9187-E95F728C6450}" srcOrd="7" destOrd="0" presId="urn:microsoft.com/office/officeart/2005/8/layout/vProcess5"/>
    <dgm:cxn modelId="{6D8F3B34-0EEA-4D62-9377-66E5C215CCA2}" type="presParOf" srcId="{D11F9451-A898-470B-BB63-7BD95D97C006}" destId="{3573A3EB-CCE0-42F3-AE74-5C0BF10DB11E}" srcOrd="8" destOrd="0" presId="urn:microsoft.com/office/officeart/2005/8/layout/vProcess5"/>
    <dgm:cxn modelId="{FDB2FA23-7BFA-4447-8762-1A5B61E2755B}" type="presParOf" srcId="{D11F9451-A898-470B-BB63-7BD95D97C006}" destId="{A46717DD-0F2F-4996-B0AD-4EC4F3530A5C}" srcOrd="9" destOrd="0" presId="urn:microsoft.com/office/officeart/2005/8/layout/vProcess5"/>
    <dgm:cxn modelId="{4792AE2C-B9B9-4216-882A-337333EF2423}" type="presParOf" srcId="{D11F9451-A898-470B-BB63-7BD95D97C006}" destId="{C7E32C85-03AC-450F-BF1E-B6E0D9EA579D}" srcOrd="10" destOrd="0" presId="urn:microsoft.com/office/officeart/2005/8/layout/vProcess5"/>
    <dgm:cxn modelId="{64C1A5EE-0040-4AD7-A62C-93A6A8C6A2CE}" type="presParOf" srcId="{D11F9451-A898-470B-BB63-7BD95D97C006}" destId="{9DAA4FEE-0EE7-41A3-A19D-3DE7D0A2A24F}" srcOrd="11" destOrd="0" presId="urn:microsoft.com/office/officeart/2005/8/layout/vProcess5"/>
    <dgm:cxn modelId="{FE740D46-346C-4E37-A7E5-19D2CA774090}" type="presParOf" srcId="{D11F9451-A898-470B-BB63-7BD95D97C006}" destId="{3D10D793-6674-488E-9714-0CBFB91D76D8}" srcOrd="12" destOrd="0" presId="urn:microsoft.com/office/officeart/2005/8/layout/vProcess5"/>
    <dgm:cxn modelId="{A7C3D6D1-3D6B-4317-B48C-4FC44461FA69}" type="presParOf" srcId="{D11F9451-A898-470B-BB63-7BD95D97C006}" destId="{54464BB3-CDDA-4CFF-856E-9FAFBCA4EF77}" srcOrd="13" destOrd="0" presId="urn:microsoft.com/office/officeart/2005/8/layout/vProcess5"/>
    <dgm:cxn modelId="{B9DCB0E0-EA47-4BAF-A063-6D591F5412E8}" type="presParOf" srcId="{D11F9451-A898-470B-BB63-7BD95D97C006}" destId="{D6E4C773-D649-4F0C-AD3E-7AA91476D56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50A0FF-43B1-4B43-A2E9-571E366C48D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2FE10C6-8062-46EE-855C-4DC8D4605EB8}">
      <dgm:prSet/>
      <dgm:spPr/>
      <dgm:t>
        <a:bodyPr/>
        <a:lstStyle/>
        <a:p>
          <a:r>
            <a:rPr lang="en-US"/>
            <a:t>Resilience</a:t>
          </a:r>
        </a:p>
      </dgm:t>
    </dgm:pt>
    <dgm:pt modelId="{1189270F-255A-493A-8CC6-7037522380B4}" type="parTrans" cxnId="{48BB2601-1D06-40BB-8495-82DC30689562}">
      <dgm:prSet/>
      <dgm:spPr/>
      <dgm:t>
        <a:bodyPr/>
        <a:lstStyle/>
        <a:p>
          <a:endParaRPr lang="en-US"/>
        </a:p>
      </dgm:t>
    </dgm:pt>
    <dgm:pt modelId="{34769EE6-B7F6-4367-A4D8-B6F0767DF8A2}" type="sibTrans" cxnId="{48BB2601-1D06-40BB-8495-82DC30689562}">
      <dgm:prSet/>
      <dgm:spPr/>
      <dgm:t>
        <a:bodyPr/>
        <a:lstStyle/>
        <a:p>
          <a:endParaRPr lang="en-US"/>
        </a:p>
      </dgm:t>
    </dgm:pt>
    <dgm:pt modelId="{926E96B5-FC38-4B4E-8544-D53F500774D7}">
      <dgm:prSet/>
      <dgm:spPr/>
      <dgm:t>
        <a:bodyPr/>
        <a:lstStyle/>
        <a:p>
          <a:r>
            <a:rPr lang="en-US"/>
            <a:t>Aquatic Organism Passage</a:t>
          </a:r>
        </a:p>
      </dgm:t>
    </dgm:pt>
    <dgm:pt modelId="{05305A5B-3E8B-4FBB-8FAE-360AC0168A93}" type="parTrans" cxnId="{E0338144-3F0C-40D1-BA44-83953099235A}">
      <dgm:prSet/>
      <dgm:spPr/>
      <dgm:t>
        <a:bodyPr/>
        <a:lstStyle/>
        <a:p>
          <a:endParaRPr lang="en-US"/>
        </a:p>
      </dgm:t>
    </dgm:pt>
    <dgm:pt modelId="{F719964E-1874-44DE-9134-5084A7C21487}" type="sibTrans" cxnId="{E0338144-3F0C-40D1-BA44-83953099235A}">
      <dgm:prSet/>
      <dgm:spPr/>
      <dgm:t>
        <a:bodyPr/>
        <a:lstStyle/>
        <a:p>
          <a:endParaRPr lang="en-US"/>
        </a:p>
      </dgm:t>
    </dgm:pt>
    <dgm:pt modelId="{2B71C04F-079A-47B3-85C4-C42561D95C18}">
      <dgm:prSet/>
      <dgm:spPr/>
      <dgm:t>
        <a:bodyPr/>
        <a:lstStyle/>
        <a:p>
          <a:r>
            <a:rPr lang="en-US"/>
            <a:t>Stormwater Best Management Practices</a:t>
          </a:r>
        </a:p>
      </dgm:t>
    </dgm:pt>
    <dgm:pt modelId="{1E57E30C-9150-4ADA-A25B-C168A78CB5EE}" type="parTrans" cxnId="{A4A53650-7242-4D8B-A8D5-DF8C82707088}">
      <dgm:prSet/>
      <dgm:spPr/>
      <dgm:t>
        <a:bodyPr/>
        <a:lstStyle/>
        <a:p>
          <a:endParaRPr lang="en-US"/>
        </a:p>
      </dgm:t>
    </dgm:pt>
    <dgm:pt modelId="{495CA404-F758-4207-A3EB-51CBFB8B22B3}" type="sibTrans" cxnId="{A4A53650-7242-4D8B-A8D5-DF8C82707088}">
      <dgm:prSet/>
      <dgm:spPr/>
      <dgm:t>
        <a:bodyPr/>
        <a:lstStyle/>
        <a:p>
          <a:endParaRPr lang="en-US"/>
        </a:p>
      </dgm:t>
    </dgm:pt>
    <dgm:pt modelId="{58C43541-9710-40FB-942A-33DC0FDC832C}" type="pres">
      <dgm:prSet presAssocID="{3150A0FF-43B1-4B43-A2E9-571E366C48D6}" presName="linear" presStyleCnt="0">
        <dgm:presLayoutVars>
          <dgm:animLvl val="lvl"/>
          <dgm:resizeHandles val="exact"/>
        </dgm:presLayoutVars>
      </dgm:prSet>
      <dgm:spPr/>
    </dgm:pt>
    <dgm:pt modelId="{616EF70E-CD37-4F72-9E2C-2014E4A5FD19}" type="pres">
      <dgm:prSet presAssocID="{F2FE10C6-8062-46EE-855C-4DC8D4605EB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467A54C-2417-447A-958E-235E3F63A168}" type="pres">
      <dgm:prSet presAssocID="{34769EE6-B7F6-4367-A4D8-B6F0767DF8A2}" presName="spacer" presStyleCnt="0"/>
      <dgm:spPr/>
    </dgm:pt>
    <dgm:pt modelId="{2CA98F55-5FF8-4010-8951-32CDB99BF4E8}" type="pres">
      <dgm:prSet presAssocID="{926E96B5-FC38-4B4E-8544-D53F500774D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43C7209-6275-46A4-8892-86A8FD192C19}" type="pres">
      <dgm:prSet presAssocID="{F719964E-1874-44DE-9134-5084A7C21487}" presName="spacer" presStyleCnt="0"/>
      <dgm:spPr/>
    </dgm:pt>
    <dgm:pt modelId="{11C55305-4671-494A-A1A7-5E13B2755B42}" type="pres">
      <dgm:prSet presAssocID="{2B71C04F-079A-47B3-85C4-C42561D95C1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8BB2601-1D06-40BB-8495-82DC30689562}" srcId="{3150A0FF-43B1-4B43-A2E9-571E366C48D6}" destId="{F2FE10C6-8062-46EE-855C-4DC8D4605EB8}" srcOrd="0" destOrd="0" parTransId="{1189270F-255A-493A-8CC6-7037522380B4}" sibTransId="{34769EE6-B7F6-4367-A4D8-B6F0767DF8A2}"/>
    <dgm:cxn modelId="{4073F524-522C-4FA2-93DD-578C2653A805}" type="presOf" srcId="{2B71C04F-079A-47B3-85C4-C42561D95C18}" destId="{11C55305-4671-494A-A1A7-5E13B2755B42}" srcOrd="0" destOrd="0" presId="urn:microsoft.com/office/officeart/2005/8/layout/vList2"/>
    <dgm:cxn modelId="{E0338144-3F0C-40D1-BA44-83953099235A}" srcId="{3150A0FF-43B1-4B43-A2E9-571E366C48D6}" destId="{926E96B5-FC38-4B4E-8544-D53F500774D7}" srcOrd="1" destOrd="0" parTransId="{05305A5B-3E8B-4FBB-8FAE-360AC0168A93}" sibTransId="{F719964E-1874-44DE-9134-5084A7C21487}"/>
    <dgm:cxn modelId="{A4A53650-7242-4D8B-A8D5-DF8C82707088}" srcId="{3150A0FF-43B1-4B43-A2E9-571E366C48D6}" destId="{2B71C04F-079A-47B3-85C4-C42561D95C18}" srcOrd="2" destOrd="0" parTransId="{1E57E30C-9150-4ADA-A25B-C168A78CB5EE}" sibTransId="{495CA404-F758-4207-A3EB-51CBFB8B22B3}"/>
    <dgm:cxn modelId="{E987A654-C67E-47C6-90B2-1014992E5ECC}" type="presOf" srcId="{3150A0FF-43B1-4B43-A2E9-571E366C48D6}" destId="{58C43541-9710-40FB-942A-33DC0FDC832C}" srcOrd="0" destOrd="0" presId="urn:microsoft.com/office/officeart/2005/8/layout/vList2"/>
    <dgm:cxn modelId="{D2025ED9-A2A0-4BA5-B66A-40931929C77C}" type="presOf" srcId="{F2FE10C6-8062-46EE-855C-4DC8D4605EB8}" destId="{616EF70E-CD37-4F72-9E2C-2014E4A5FD19}" srcOrd="0" destOrd="0" presId="urn:microsoft.com/office/officeart/2005/8/layout/vList2"/>
    <dgm:cxn modelId="{76236BEF-DC0D-4273-B2CC-65CA4F00D8E2}" type="presOf" srcId="{926E96B5-FC38-4B4E-8544-D53F500774D7}" destId="{2CA98F55-5FF8-4010-8951-32CDB99BF4E8}" srcOrd="0" destOrd="0" presId="urn:microsoft.com/office/officeart/2005/8/layout/vList2"/>
    <dgm:cxn modelId="{FAC173BA-DC19-4378-ACF5-CD033C7018C4}" type="presParOf" srcId="{58C43541-9710-40FB-942A-33DC0FDC832C}" destId="{616EF70E-CD37-4F72-9E2C-2014E4A5FD19}" srcOrd="0" destOrd="0" presId="urn:microsoft.com/office/officeart/2005/8/layout/vList2"/>
    <dgm:cxn modelId="{469D834D-E043-46C8-BB09-9AFAA9E1351B}" type="presParOf" srcId="{58C43541-9710-40FB-942A-33DC0FDC832C}" destId="{A467A54C-2417-447A-958E-235E3F63A168}" srcOrd="1" destOrd="0" presId="urn:microsoft.com/office/officeart/2005/8/layout/vList2"/>
    <dgm:cxn modelId="{0A2E7A59-4187-48C2-98EE-316BACF9BBCE}" type="presParOf" srcId="{58C43541-9710-40FB-942A-33DC0FDC832C}" destId="{2CA98F55-5FF8-4010-8951-32CDB99BF4E8}" srcOrd="2" destOrd="0" presId="urn:microsoft.com/office/officeart/2005/8/layout/vList2"/>
    <dgm:cxn modelId="{25CE4157-7C96-4775-BA93-6FB258DA6A2F}" type="presParOf" srcId="{58C43541-9710-40FB-942A-33DC0FDC832C}" destId="{C43C7209-6275-46A4-8892-86A8FD192C19}" srcOrd="3" destOrd="0" presId="urn:microsoft.com/office/officeart/2005/8/layout/vList2"/>
    <dgm:cxn modelId="{DD776431-547F-4DBA-B443-F46FFB548D37}" type="presParOf" srcId="{58C43541-9710-40FB-942A-33DC0FDC832C}" destId="{11C55305-4671-494A-A1A7-5E13B2755B4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817ADD-4985-40D8-927C-E1196F0AB02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D041E3-8D4A-4588-B270-6DB3C256C131}">
      <dgm:prSet/>
      <dgm:spPr/>
      <dgm:t>
        <a:bodyPr/>
        <a:lstStyle/>
        <a:p>
          <a:r>
            <a:rPr lang="en-US" dirty="0"/>
            <a:t>Many related reference documents in development</a:t>
          </a:r>
        </a:p>
      </dgm:t>
    </dgm:pt>
    <dgm:pt modelId="{03B68669-988B-413C-B561-0DAD55D9E25E}" type="parTrans" cxnId="{E894ACBA-5018-40A9-BB01-4FE42D4C83BE}">
      <dgm:prSet/>
      <dgm:spPr/>
      <dgm:t>
        <a:bodyPr/>
        <a:lstStyle/>
        <a:p>
          <a:endParaRPr lang="en-US"/>
        </a:p>
      </dgm:t>
    </dgm:pt>
    <dgm:pt modelId="{9CCA211F-82AA-40F5-8E6C-D5D2176AA99C}" type="sibTrans" cxnId="{E894ACBA-5018-40A9-BB01-4FE42D4C83BE}">
      <dgm:prSet/>
      <dgm:spPr/>
      <dgm:t>
        <a:bodyPr/>
        <a:lstStyle/>
        <a:p>
          <a:endParaRPr lang="en-US"/>
        </a:p>
      </dgm:t>
    </dgm:pt>
    <dgm:pt modelId="{8F649BF8-D543-4D10-9E85-AFDC966F2306}">
      <dgm:prSet/>
      <dgm:spPr/>
      <dgm:t>
        <a:bodyPr/>
        <a:lstStyle/>
        <a:p>
          <a:r>
            <a:rPr lang="en-US" dirty="0"/>
            <a:t>New drainage manual will need to be updated soon</a:t>
          </a:r>
        </a:p>
      </dgm:t>
    </dgm:pt>
    <dgm:pt modelId="{B7D6066C-31C6-461A-AB5F-6E89960CF012}" type="parTrans" cxnId="{064433CD-A831-4F2E-8DB8-42A3B2F7AC4F}">
      <dgm:prSet/>
      <dgm:spPr/>
      <dgm:t>
        <a:bodyPr/>
        <a:lstStyle/>
        <a:p>
          <a:endParaRPr lang="en-US"/>
        </a:p>
      </dgm:t>
    </dgm:pt>
    <dgm:pt modelId="{5D2B812C-B6F4-468C-A3E2-754DFD9F0BCC}" type="sibTrans" cxnId="{064433CD-A831-4F2E-8DB8-42A3B2F7AC4F}">
      <dgm:prSet/>
      <dgm:spPr/>
      <dgm:t>
        <a:bodyPr/>
        <a:lstStyle/>
        <a:p>
          <a:endParaRPr lang="en-US"/>
        </a:p>
      </dgm:t>
    </dgm:pt>
    <dgm:pt modelId="{9ECC8E02-4D70-4FE0-B217-3DF7C7C7E5B7}">
      <dgm:prSet/>
      <dgm:spPr/>
      <dgm:t>
        <a:bodyPr/>
        <a:lstStyle/>
        <a:p>
          <a:r>
            <a:rPr lang="en-US" dirty="0"/>
            <a:t>Modular organization should facilitate this update</a:t>
          </a:r>
        </a:p>
      </dgm:t>
    </dgm:pt>
    <dgm:pt modelId="{A7DA3830-D664-4B5A-9253-051254CA2BA4}" type="parTrans" cxnId="{865E8A55-118A-4994-9244-83E9554051A5}">
      <dgm:prSet/>
      <dgm:spPr/>
      <dgm:t>
        <a:bodyPr/>
        <a:lstStyle/>
        <a:p>
          <a:endParaRPr lang="en-US"/>
        </a:p>
      </dgm:t>
    </dgm:pt>
    <dgm:pt modelId="{2A632319-2F7D-4DD5-9550-E05D6717CCAB}" type="sibTrans" cxnId="{865E8A55-118A-4994-9244-83E9554051A5}">
      <dgm:prSet/>
      <dgm:spPr/>
      <dgm:t>
        <a:bodyPr/>
        <a:lstStyle/>
        <a:p>
          <a:endParaRPr lang="en-US"/>
        </a:p>
      </dgm:t>
    </dgm:pt>
    <dgm:pt modelId="{242EDED9-DF22-44E7-B1CF-3D96B22CDC3F}">
      <dgm:prSet/>
      <dgm:spPr/>
      <dgm:t>
        <a:bodyPr/>
        <a:lstStyle/>
        <a:p>
          <a:r>
            <a:rPr lang="en-US"/>
            <a:t>Varying design practices throughout the country</a:t>
          </a:r>
        </a:p>
      </dgm:t>
    </dgm:pt>
    <dgm:pt modelId="{4DEB9373-5482-4E40-85E4-35E1818FDDC9}" type="parTrans" cxnId="{724CB668-F162-4CA3-BFEA-D48955D27BF1}">
      <dgm:prSet/>
      <dgm:spPr/>
      <dgm:t>
        <a:bodyPr/>
        <a:lstStyle/>
        <a:p>
          <a:endParaRPr lang="en-US"/>
        </a:p>
      </dgm:t>
    </dgm:pt>
    <dgm:pt modelId="{1EDD8A0E-0E67-4F54-93E2-9B39BDCB604A}" type="sibTrans" cxnId="{724CB668-F162-4CA3-BFEA-D48955D27BF1}">
      <dgm:prSet/>
      <dgm:spPr/>
      <dgm:t>
        <a:bodyPr/>
        <a:lstStyle/>
        <a:p>
          <a:endParaRPr lang="en-US"/>
        </a:p>
      </dgm:t>
    </dgm:pt>
    <dgm:pt modelId="{E49ED731-2912-425D-8F2E-AAD3217C3390}">
      <dgm:prSet/>
      <dgm:spPr/>
      <dgm:t>
        <a:bodyPr/>
        <a:lstStyle/>
        <a:p>
          <a:r>
            <a:rPr lang="en-US" dirty="0"/>
            <a:t>Document had evolved from the original MDM to the ADM</a:t>
          </a:r>
        </a:p>
      </dgm:t>
    </dgm:pt>
    <dgm:pt modelId="{9BAC6633-AD03-4BAD-BDB8-29C08D23965C}" type="parTrans" cxnId="{B0C0D04F-9CC0-4DF2-A81D-3988802363B0}">
      <dgm:prSet/>
      <dgm:spPr/>
      <dgm:t>
        <a:bodyPr/>
        <a:lstStyle/>
        <a:p>
          <a:endParaRPr lang="en-US"/>
        </a:p>
      </dgm:t>
    </dgm:pt>
    <dgm:pt modelId="{0086B6B0-67F3-412D-9DF4-13A3251E3EDB}" type="sibTrans" cxnId="{B0C0D04F-9CC0-4DF2-A81D-3988802363B0}">
      <dgm:prSet/>
      <dgm:spPr/>
      <dgm:t>
        <a:bodyPr/>
        <a:lstStyle/>
        <a:p>
          <a:endParaRPr lang="en-US"/>
        </a:p>
      </dgm:t>
    </dgm:pt>
    <dgm:pt modelId="{810B4B7E-5544-42F3-8242-F3656A88428D}">
      <dgm:prSet/>
      <dgm:spPr/>
      <dgm:t>
        <a:bodyPr/>
        <a:lstStyle/>
        <a:p>
          <a:r>
            <a:rPr lang="en-US" dirty="0"/>
            <a:t>ADM became more of a resource document with AASHTO recommended design practice</a:t>
          </a:r>
        </a:p>
      </dgm:t>
    </dgm:pt>
    <dgm:pt modelId="{EFC5FA92-F70C-47BA-A63D-65EC246F3A65}" type="parTrans" cxnId="{E6E87CE3-A8EB-4305-840A-553E52E75AAE}">
      <dgm:prSet/>
      <dgm:spPr/>
      <dgm:t>
        <a:bodyPr/>
        <a:lstStyle/>
        <a:p>
          <a:endParaRPr lang="en-US"/>
        </a:p>
      </dgm:t>
    </dgm:pt>
    <dgm:pt modelId="{548D0DFF-E5FE-4697-9DE5-7081FCBAED66}" type="sibTrans" cxnId="{E6E87CE3-A8EB-4305-840A-553E52E75AAE}">
      <dgm:prSet/>
      <dgm:spPr/>
      <dgm:t>
        <a:bodyPr/>
        <a:lstStyle/>
        <a:p>
          <a:endParaRPr lang="en-US"/>
        </a:p>
      </dgm:t>
    </dgm:pt>
    <dgm:pt modelId="{4D6EC8A6-DB5C-4089-8ACF-18F559286E8E}">
      <dgm:prSet/>
      <dgm:spPr/>
      <dgm:t>
        <a:bodyPr/>
        <a:lstStyle/>
        <a:p>
          <a:r>
            <a:rPr lang="en-US" dirty="0"/>
            <a:t>Some chapters developed as an overview of the design methods available, without making recommendations</a:t>
          </a:r>
        </a:p>
      </dgm:t>
    </dgm:pt>
    <dgm:pt modelId="{E2F37BB4-20D9-4229-9658-C848D47A2A4D}" type="parTrans" cxnId="{6F3BB5B3-5E79-4275-BA78-C1A0295D2677}">
      <dgm:prSet/>
      <dgm:spPr/>
      <dgm:t>
        <a:bodyPr/>
        <a:lstStyle/>
        <a:p>
          <a:endParaRPr lang="en-US"/>
        </a:p>
      </dgm:t>
    </dgm:pt>
    <dgm:pt modelId="{3D79B373-47FD-4E29-A9FE-DE8DCAD10E10}" type="sibTrans" cxnId="{6F3BB5B3-5E79-4275-BA78-C1A0295D2677}">
      <dgm:prSet/>
      <dgm:spPr/>
      <dgm:t>
        <a:bodyPr/>
        <a:lstStyle/>
        <a:p>
          <a:endParaRPr lang="en-US"/>
        </a:p>
      </dgm:t>
    </dgm:pt>
    <dgm:pt modelId="{1F82E39A-F5F5-4FAA-80F1-E98F5C334E4D}">
      <dgm:prSet/>
      <dgm:spPr/>
      <dgm:t>
        <a:bodyPr/>
        <a:lstStyle/>
        <a:p>
          <a:r>
            <a:rPr lang="en-US" dirty="0"/>
            <a:t>AASHTO, FHWA, NCHRP, Atlas 15</a:t>
          </a:r>
        </a:p>
      </dgm:t>
    </dgm:pt>
    <dgm:pt modelId="{A42A5BF1-5132-4B4A-84BF-EE0C370D0D08}" type="parTrans" cxnId="{1019743E-27B9-407E-ACB9-AA8E0123DD6C}">
      <dgm:prSet/>
      <dgm:spPr/>
      <dgm:t>
        <a:bodyPr/>
        <a:lstStyle/>
        <a:p>
          <a:endParaRPr lang="en-US"/>
        </a:p>
      </dgm:t>
    </dgm:pt>
    <dgm:pt modelId="{AC12AEE2-7C29-4BED-A808-D33B7E922506}" type="sibTrans" cxnId="{1019743E-27B9-407E-ACB9-AA8E0123DD6C}">
      <dgm:prSet/>
      <dgm:spPr/>
      <dgm:t>
        <a:bodyPr/>
        <a:lstStyle/>
        <a:p>
          <a:endParaRPr lang="en-US"/>
        </a:p>
      </dgm:t>
    </dgm:pt>
    <dgm:pt modelId="{12B189FD-952E-4313-A308-F5D5035747C3}" type="pres">
      <dgm:prSet presAssocID="{19817ADD-4985-40D8-927C-E1196F0AB023}" presName="Name0" presStyleCnt="0">
        <dgm:presLayoutVars>
          <dgm:dir/>
          <dgm:animLvl val="lvl"/>
          <dgm:resizeHandles val="exact"/>
        </dgm:presLayoutVars>
      </dgm:prSet>
      <dgm:spPr/>
    </dgm:pt>
    <dgm:pt modelId="{502EA8B7-41A9-4D82-AC71-50CF384DE807}" type="pres">
      <dgm:prSet presAssocID="{39D041E3-8D4A-4588-B270-6DB3C256C131}" presName="composite" presStyleCnt="0"/>
      <dgm:spPr/>
    </dgm:pt>
    <dgm:pt modelId="{F735974F-8F11-4D20-AFBA-7C5308EEBA76}" type="pres">
      <dgm:prSet presAssocID="{39D041E3-8D4A-4588-B270-6DB3C256C13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E572E8D-0C98-46F7-8C6D-70D56A190766}" type="pres">
      <dgm:prSet presAssocID="{39D041E3-8D4A-4588-B270-6DB3C256C131}" presName="desTx" presStyleLbl="alignAccFollowNode1" presStyleIdx="0" presStyleCnt="2">
        <dgm:presLayoutVars>
          <dgm:bulletEnabled val="1"/>
        </dgm:presLayoutVars>
      </dgm:prSet>
      <dgm:spPr/>
    </dgm:pt>
    <dgm:pt modelId="{2FC84982-0F79-4D2F-9DD9-ECCA5585FA9C}" type="pres">
      <dgm:prSet presAssocID="{9CCA211F-82AA-40F5-8E6C-D5D2176AA99C}" presName="space" presStyleCnt="0"/>
      <dgm:spPr/>
    </dgm:pt>
    <dgm:pt modelId="{D61D0712-173B-46E4-9E21-8D8C8F402C40}" type="pres">
      <dgm:prSet presAssocID="{242EDED9-DF22-44E7-B1CF-3D96B22CDC3F}" presName="composite" presStyleCnt="0"/>
      <dgm:spPr/>
    </dgm:pt>
    <dgm:pt modelId="{6382E835-5277-4C51-BE36-D56D9EBE4568}" type="pres">
      <dgm:prSet presAssocID="{242EDED9-DF22-44E7-B1CF-3D96B22CDC3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A7203BE-45C0-46D1-BE56-999C9F6E2A31}" type="pres">
      <dgm:prSet presAssocID="{242EDED9-DF22-44E7-B1CF-3D96B22CDC3F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7E7C712-C398-4035-AD32-E3347432FBB1}" type="presOf" srcId="{242EDED9-DF22-44E7-B1CF-3D96B22CDC3F}" destId="{6382E835-5277-4C51-BE36-D56D9EBE4568}" srcOrd="0" destOrd="0" presId="urn:microsoft.com/office/officeart/2005/8/layout/hList1"/>
    <dgm:cxn modelId="{ACD0BC3C-8D50-49BF-8E69-362FB1B2800D}" type="presOf" srcId="{4D6EC8A6-DB5C-4089-8ACF-18F559286E8E}" destId="{6A7203BE-45C0-46D1-BE56-999C9F6E2A31}" srcOrd="0" destOrd="2" presId="urn:microsoft.com/office/officeart/2005/8/layout/hList1"/>
    <dgm:cxn modelId="{1019743E-27B9-407E-ACB9-AA8E0123DD6C}" srcId="{39D041E3-8D4A-4588-B270-6DB3C256C131}" destId="{1F82E39A-F5F5-4FAA-80F1-E98F5C334E4D}" srcOrd="0" destOrd="0" parTransId="{A42A5BF1-5132-4B4A-84BF-EE0C370D0D08}" sibTransId="{AC12AEE2-7C29-4BED-A808-D33B7E922506}"/>
    <dgm:cxn modelId="{9ED8875C-1397-4C03-B253-9ACB92D9261A}" type="presOf" srcId="{8F649BF8-D543-4D10-9E85-AFDC966F2306}" destId="{AE572E8D-0C98-46F7-8C6D-70D56A190766}" srcOrd="0" destOrd="1" presId="urn:microsoft.com/office/officeart/2005/8/layout/hList1"/>
    <dgm:cxn modelId="{724CB668-F162-4CA3-BFEA-D48955D27BF1}" srcId="{19817ADD-4985-40D8-927C-E1196F0AB023}" destId="{242EDED9-DF22-44E7-B1CF-3D96B22CDC3F}" srcOrd="1" destOrd="0" parTransId="{4DEB9373-5482-4E40-85E4-35E1818FDDC9}" sibTransId="{1EDD8A0E-0E67-4F54-93E2-9B39BDCB604A}"/>
    <dgm:cxn modelId="{2AFCBA4D-0772-4720-A346-07F58FDCA978}" type="presOf" srcId="{39D041E3-8D4A-4588-B270-6DB3C256C131}" destId="{F735974F-8F11-4D20-AFBA-7C5308EEBA76}" srcOrd="0" destOrd="0" presId="urn:microsoft.com/office/officeart/2005/8/layout/hList1"/>
    <dgm:cxn modelId="{B0C0D04F-9CC0-4DF2-A81D-3988802363B0}" srcId="{242EDED9-DF22-44E7-B1CF-3D96B22CDC3F}" destId="{E49ED731-2912-425D-8F2E-AAD3217C3390}" srcOrd="0" destOrd="0" parTransId="{9BAC6633-AD03-4BAD-BDB8-29C08D23965C}" sibTransId="{0086B6B0-67F3-412D-9DF4-13A3251E3EDB}"/>
    <dgm:cxn modelId="{865E8A55-118A-4994-9244-83E9554051A5}" srcId="{39D041E3-8D4A-4588-B270-6DB3C256C131}" destId="{9ECC8E02-4D70-4FE0-B217-3DF7C7C7E5B7}" srcOrd="2" destOrd="0" parTransId="{A7DA3830-D664-4B5A-9253-051254CA2BA4}" sibTransId="{2A632319-2F7D-4DD5-9550-E05D6717CCAB}"/>
    <dgm:cxn modelId="{2C3EB67D-4BF2-491D-B0DE-98068D782910}" type="presOf" srcId="{9ECC8E02-4D70-4FE0-B217-3DF7C7C7E5B7}" destId="{AE572E8D-0C98-46F7-8C6D-70D56A190766}" srcOrd="0" destOrd="2" presId="urn:microsoft.com/office/officeart/2005/8/layout/hList1"/>
    <dgm:cxn modelId="{6CA52A95-532C-44D2-BD8D-2BC192C603D6}" type="presOf" srcId="{1F82E39A-F5F5-4FAA-80F1-E98F5C334E4D}" destId="{AE572E8D-0C98-46F7-8C6D-70D56A190766}" srcOrd="0" destOrd="0" presId="urn:microsoft.com/office/officeart/2005/8/layout/hList1"/>
    <dgm:cxn modelId="{0A54C8A8-AE21-45EE-A8F3-29C876670B9E}" type="presOf" srcId="{19817ADD-4985-40D8-927C-E1196F0AB023}" destId="{12B189FD-952E-4313-A308-F5D5035747C3}" srcOrd="0" destOrd="0" presId="urn:microsoft.com/office/officeart/2005/8/layout/hList1"/>
    <dgm:cxn modelId="{DEBB75B3-5866-48CA-8868-CBB34126ADF4}" type="presOf" srcId="{810B4B7E-5544-42F3-8242-F3656A88428D}" destId="{6A7203BE-45C0-46D1-BE56-999C9F6E2A31}" srcOrd="0" destOrd="1" presId="urn:microsoft.com/office/officeart/2005/8/layout/hList1"/>
    <dgm:cxn modelId="{6F3BB5B3-5E79-4275-BA78-C1A0295D2677}" srcId="{242EDED9-DF22-44E7-B1CF-3D96B22CDC3F}" destId="{4D6EC8A6-DB5C-4089-8ACF-18F559286E8E}" srcOrd="2" destOrd="0" parTransId="{E2F37BB4-20D9-4229-9658-C848D47A2A4D}" sibTransId="{3D79B373-47FD-4E29-A9FE-DE8DCAD10E10}"/>
    <dgm:cxn modelId="{E894ACBA-5018-40A9-BB01-4FE42D4C83BE}" srcId="{19817ADD-4985-40D8-927C-E1196F0AB023}" destId="{39D041E3-8D4A-4588-B270-6DB3C256C131}" srcOrd="0" destOrd="0" parTransId="{03B68669-988B-413C-B561-0DAD55D9E25E}" sibTransId="{9CCA211F-82AA-40F5-8E6C-D5D2176AA99C}"/>
    <dgm:cxn modelId="{064433CD-A831-4F2E-8DB8-42A3B2F7AC4F}" srcId="{39D041E3-8D4A-4588-B270-6DB3C256C131}" destId="{8F649BF8-D543-4D10-9E85-AFDC966F2306}" srcOrd="1" destOrd="0" parTransId="{B7D6066C-31C6-461A-AB5F-6E89960CF012}" sibTransId="{5D2B812C-B6F4-468C-A3E2-754DFD9F0BCC}"/>
    <dgm:cxn modelId="{E6E87CE3-A8EB-4305-840A-553E52E75AAE}" srcId="{242EDED9-DF22-44E7-B1CF-3D96B22CDC3F}" destId="{810B4B7E-5544-42F3-8242-F3656A88428D}" srcOrd="1" destOrd="0" parTransId="{EFC5FA92-F70C-47BA-A63D-65EC246F3A65}" sibTransId="{548D0DFF-E5FE-4697-9DE5-7081FCBAED66}"/>
    <dgm:cxn modelId="{8C5036FB-D174-4B2E-84D8-C62109B4DBE2}" type="presOf" srcId="{E49ED731-2912-425D-8F2E-AAD3217C3390}" destId="{6A7203BE-45C0-46D1-BE56-999C9F6E2A31}" srcOrd="0" destOrd="0" presId="urn:microsoft.com/office/officeart/2005/8/layout/hList1"/>
    <dgm:cxn modelId="{00A83FB5-8C76-4AB0-BC21-3713F63079C7}" type="presParOf" srcId="{12B189FD-952E-4313-A308-F5D5035747C3}" destId="{502EA8B7-41A9-4D82-AC71-50CF384DE807}" srcOrd="0" destOrd="0" presId="urn:microsoft.com/office/officeart/2005/8/layout/hList1"/>
    <dgm:cxn modelId="{FFBFB592-1213-4116-A96A-E6BB6DF91C63}" type="presParOf" srcId="{502EA8B7-41A9-4D82-AC71-50CF384DE807}" destId="{F735974F-8F11-4D20-AFBA-7C5308EEBA76}" srcOrd="0" destOrd="0" presId="urn:microsoft.com/office/officeart/2005/8/layout/hList1"/>
    <dgm:cxn modelId="{EF924B47-D0BA-4E54-88DD-06F1E9C2DECF}" type="presParOf" srcId="{502EA8B7-41A9-4D82-AC71-50CF384DE807}" destId="{AE572E8D-0C98-46F7-8C6D-70D56A190766}" srcOrd="1" destOrd="0" presId="urn:microsoft.com/office/officeart/2005/8/layout/hList1"/>
    <dgm:cxn modelId="{59ACB820-97D2-4035-BEDE-8174B56747A0}" type="presParOf" srcId="{12B189FD-952E-4313-A308-F5D5035747C3}" destId="{2FC84982-0F79-4D2F-9DD9-ECCA5585FA9C}" srcOrd="1" destOrd="0" presId="urn:microsoft.com/office/officeart/2005/8/layout/hList1"/>
    <dgm:cxn modelId="{C08D2069-5CDB-45CD-9D21-AB940C127B4F}" type="presParOf" srcId="{12B189FD-952E-4313-A308-F5D5035747C3}" destId="{D61D0712-173B-46E4-9E21-8D8C8F402C40}" srcOrd="2" destOrd="0" presId="urn:microsoft.com/office/officeart/2005/8/layout/hList1"/>
    <dgm:cxn modelId="{D26162F3-D009-4C5C-8168-DB49DA3B955F}" type="presParOf" srcId="{D61D0712-173B-46E4-9E21-8D8C8F402C40}" destId="{6382E835-5277-4C51-BE36-D56D9EBE4568}" srcOrd="0" destOrd="0" presId="urn:microsoft.com/office/officeart/2005/8/layout/hList1"/>
    <dgm:cxn modelId="{61263594-EA88-45AD-A58A-1F0150948E33}" type="presParOf" srcId="{D61D0712-173B-46E4-9E21-8D8C8F402C40}" destId="{6A7203BE-45C0-46D1-BE56-999C9F6E2A3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ADAF20-CA39-4704-B152-0F6562FA37C4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BDFAB88-0383-4BE7-9B27-59DFDB6C5B37}">
      <dgm:prSet/>
      <dgm:spPr/>
      <dgm:t>
        <a:bodyPr/>
        <a:lstStyle/>
        <a:p>
          <a:r>
            <a:rPr lang="en-US"/>
            <a:t>Updated guidance on design frequency for temporary facilities</a:t>
          </a:r>
        </a:p>
      </dgm:t>
    </dgm:pt>
    <dgm:pt modelId="{66A019AA-6886-42EA-ADBA-B6D2FA63552F}" type="parTrans" cxnId="{09613C9A-2BBF-4544-8464-F6D770C7CA99}">
      <dgm:prSet/>
      <dgm:spPr/>
      <dgm:t>
        <a:bodyPr/>
        <a:lstStyle/>
        <a:p>
          <a:endParaRPr lang="en-US"/>
        </a:p>
      </dgm:t>
    </dgm:pt>
    <dgm:pt modelId="{88321740-33DE-493A-BA3F-E21E5239BFE2}" type="sibTrans" cxnId="{09613C9A-2BBF-4544-8464-F6D770C7CA99}">
      <dgm:prSet/>
      <dgm:spPr/>
      <dgm:t>
        <a:bodyPr/>
        <a:lstStyle/>
        <a:p>
          <a:endParaRPr lang="en-US"/>
        </a:p>
      </dgm:t>
    </dgm:pt>
    <dgm:pt modelId="{85BA14DE-DBFA-46D6-8297-CA1444709F66}">
      <dgm:prSet/>
      <dgm:spPr/>
      <dgm:t>
        <a:bodyPr/>
        <a:lstStyle/>
        <a:p>
          <a:r>
            <a:rPr lang="en-US"/>
            <a:t>Nationwide study on coincidental probabililty</a:t>
          </a:r>
        </a:p>
      </dgm:t>
    </dgm:pt>
    <dgm:pt modelId="{6393196C-E2C6-45E4-AC02-5EF5511192E1}" type="parTrans" cxnId="{2C63165C-2140-4778-9550-5638E6B310A0}">
      <dgm:prSet/>
      <dgm:spPr/>
      <dgm:t>
        <a:bodyPr/>
        <a:lstStyle/>
        <a:p>
          <a:endParaRPr lang="en-US"/>
        </a:p>
      </dgm:t>
    </dgm:pt>
    <dgm:pt modelId="{687525A5-67DF-4738-A8D5-1DD51143D3AC}" type="sibTrans" cxnId="{2C63165C-2140-4778-9550-5638E6B310A0}">
      <dgm:prSet/>
      <dgm:spPr/>
      <dgm:t>
        <a:bodyPr/>
        <a:lstStyle/>
        <a:p>
          <a:endParaRPr lang="en-US"/>
        </a:p>
      </dgm:t>
    </dgm:pt>
    <dgm:pt modelId="{C9B32272-3CA7-45AA-BADB-9800733EB054}">
      <dgm:prSet/>
      <dgm:spPr/>
      <dgm:t>
        <a:bodyPr/>
        <a:lstStyle/>
        <a:p>
          <a:r>
            <a:rPr lang="en-US" dirty="0"/>
            <a:t>Design standards for filter diaphragms on culvert projects</a:t>
          </a:r>
        </a:p>
      </dgm:t>
    </dgm:pt>
    <dgm:pt modelId="{B38AB89E-5F4F-4653-B416-37EFB4FF8DFF}" type="parTrans" cxnId="{5B345EF0-4AA0-4F58-B8CF-84378A75BB74}">
      <dgm:prSet/>
      <dgm:spPr/>
      <dgm:t>
        <a:bodyPr/>
        <a:lstStyle/>
        <a:p>
          <a:endParaRPr lang="en-US"/>
        </a:p>
      </dgm:t>
    </dgm:pt>
    <dgm:pt modelId="{12E57B1A-8DD3-4C40-81B0-32148F324B23}" type="sibTrans" cxnId="{5B345EF0-4AA0-4F58-B8CF-84378A75BB74}">
      <dgm:prSet/>
      <dgm:spPr/>
      <dgm:t>
        <a:bodyPr/>
        <a:lstStyle/>
        <a:p>
          <a:endParaRPr lang="en-US"/>
        </a:p>
      </dgm:t>
    </dgm:pt>
    <dgm:pt modelId="{8F97B96E-29AB-46B1-B53E-C123E0296978}">
      <dgm:prSet/>
      <dgm:spPr/>
      <dgm:t>
        <a:bodyPr/>
        <a:lstStyle/>
        <a:p>
          <a:r>
            <a:rPr lang="en-US"/>
            <a:t>Rock placement design standards for culvert inlets/outlets</a:t>
          </a:r>
        </a:p>
      </dgm:t>
    </dgm:pt>
    <dgm:pt modelId="{F6B0C627-3D4A-4BA7-A63A-74BF7FC15EEC}" type="parTrans" cxnId="{1A691507-3710-4860-8A10-EECE73C7AC9A}">
      <dgm:prSet/>
      <dgm:spPr/>
      <dgm:t>
        <a:bodyPr/>
        <a:lstStyle/>
        <a:p>
          <a:endParaRPr lang="en-US"/>
        </a:p>
      </dgm:t>
    </dgm:pt>
    <dgm:pt modelId="{B4723C69-A64B-4733-9842-CAF82E6B96E9}" type="sibTrans" cxnId="{1A691507-3710-4860-8A10-EECE73C7AC9A}">
      <dgm:prSet/>
      <dgm:spPr/>
      <dgm:t>
        <a:bodyPr/>
        <a:lstStyle/>
        <a:p>
          <a:endParaRPr lang="en-US"/>
        </a:p>
      </dgm:t>
    </dgm:pt>
    <dgm:pt modelId="{B6B16D7F-09B7-4C9D-87F5-376EAC74EC4E}">
      <dgm:prSet/>
      <dgm:spPr/>
      <dgm:t>
        <a:bodyPr/>
        <a:lstStyle/>
        <a:p>
          <a:r>
            <a:rPr lang="en-US"/>
            <a:t>Additional research on curb open inlet and ADA grates</a:t>
          </a:r>
        </a:p>
      </dgm:t>
    </dgm:pt>
    <dgm:pt modelId="{83408A50-5F61-4F1B-AEA1-AB41937D397D}" type="parTrans" cxnId="{282F7C49-3144-415B-8D46-B54063B8AF7A}">
      <dgm:prSet/>
      <dgm:spPr/>
      <dgm:t>
        <a:bodyPr/>
        <a:lstStyle/>
        <a:p>
          <a:endParaRPr lang="en-US"/>
        </a:p>
      </dgm:t>
    </dgm:pt>
    <dgm:pt modelId="{966BAB80-12F2-4285-A134-87CDEF95EF96}" type="sibTrans" cxnId="{282F7C49-3144-415B-8D46-B54063B8AF7A}">
      <dgm:prSet/>
      <dgm:spPr/>
      <dgm:t>
        <a:bodyPr/>
        <a:lstStyle/>
        <a:p>
          <a:endParaRPr lang="en-US"/>
        </a:p>
      </dgm:t>
    </dgm:pt>
    <dgm:pt modelId="{E0429337-4358-468B-8A16-CA0DEAD322C1}">
      <dgm:prSet/>
      <dgm:spPr/>
      <dgm:t>
        <a:bodyPr/>
        <a:lstStyle/>
        <a:p>
          <a:r>
            <a:rPr lang="en-US"/>
            <a:t>Stormwater BMP pollutant removal rates for commonly used BMP’s</a:t>
          </a:r>
        </a:p>
      </dgm:t>
    </dgm:pt>
    <dgm:pt modelId="{5DBDC8BB-5CB8-496D-BAB0-AB237A159787}" type="parTrans" cxnId="{21CE3E58-3406-4A1E-906E-FD4CA5CE2471}">
      <dgm:prSet/>
      <dgm:spPr/>
      <dgm:t>
        <a:bodyPr/>
        <a:lstStyle/>
        <a:p>
          <a:endParaRPr lang="en-US"/>
        </a:p>
      </dgm:t>
    </dgm:pt>
    <dgm:pt modelId="{C6233DDE-5A67-4909-BCD8-E70133EF5AB8}" type="sibTrans" cxnId="{21CE3E58-3406-4A1E-906E-FD4CA5CE2471}">
      <dgm:prSet/>
      <dgm:spPr/>
      <dgm:t>
        <a:bodyPr/>
        <a:lstStyle/>
        <a:p>
          <a:endParaRPr lang="en-US"/>
        </a:p>
      </dgm:t>
    </dgm:pt>
    <dgm:pt modelId="{7ABBD314-508E-43EB-8063-23E763A4D768}">
      <dgm:prSet/>
      <dgm:spPr/>
      <dgm:t>
        <a:bodyPr/>
        <a:lstStyle/>
        <a:p>
          <a:r>
            <a:rPr lang="en-US" dirty="0"/>
            <a:t>Funding for the International BMP Database</a:t>
          </a:r>
        </a:p>
      </dgm:t>
    </dgm:pt>
    <dgm:pt modelId="{4268DD13-9D58-4ED7-B8BB-D10B2C2CA5F0}" type="parTrans" cxnId="{0241BC81-1C4D-4858-8959-99DF2D4FF180}">
      <dgm:prSet/>
      <dgm:spPr/>
      <dgm:t>
        <a:bodyPr/>
        <a:lstStyle/>
        <a:p>
          <a:endParaRPr lang="en-US"/>
        </a:p>
      </dgm:t>
    </dgm:pt>
    <dgm:pt modelId="{8B60FA5A-D323-4825-BF3F-5366DCC640A0}" type="sibTrans" cxnId="{0241BC81-1C4D-4858-8959-99DF2D4FF180}">
      <dgm:prSet/>
      <dgm:spPr/>
      <dgm:t>
        <a:bodyPr/>
        <a:lstStyle/>
        <a:p>
          <a:endParaRPr lang="en-US"/>
        </a:p>
      </dgm:t>
    </dgm:pt>
    <dgm:pt modelId="{2273B956-5394-49BF-9D04-BFD331A77C5A}">
      <dgm:prSet/>
      <dgm:spPr/>
      <dgm:t>
        <a:bodyPr/>
        <a:lstStyle/>
        <a:p>
          <a:r>
            <a:rPr lang="en-US"/>
            <a:t>Updated risk assessment form for encroachment design</a:t>
          </a:r>
        </a:p>
      </dgm:t>
    </dgm:pt>
    <dgm:pt modelId="{2873188F-1239-4C54-91E7-F6F870B65F1D}" type="parTrans" cxnId="{BECD0BF1-F07B-446C-8787-D3B73B5A9A4B}">
      <dgm:prSet/>
      <dgm:spPr/>
      <dgm:t>
        <a:bodyPr/>
        <a:lstStyle/>
        <a:p>
          <a:endParaRPr lang="en-US"/>
        </a:p>
      </dgm:t>
    </dgm:pt>
    <dgm:pt modelId="{217B88CB-2848-4EB2-83F6-9ADC708C680B}" type="sibTrans" cxnId="{BECD0BF1-F07B-446C-8787-D3B73B5A9A4B}">
      <dgm:prSet/>
      <dgm:spPr/>
      <dgm:t>
        <a:bodyPr/>
        <a:lstStyle/>
        <a:p>
          <a:endParaRPr lang="en-US"/>
        </a:p>
      </dgm:t>
    </dgm:pt>
    <dgm:pt modelId="{429DB598-C9BC-4797-9FE6-B5673379016E}" type="pres">
      <dgm:prSet presAssocID="{CFADAF20-CA39-4704-B152-0F6562FA37C4}" presName="diagram" presStyleCnt="0">
        <dgm:presLayoutVars>
          <dgm:dir/>
          <dgm:resizeHandles val="exact"/>
        </dgm:presLayoutVars>
      </dgm:prSet>
      <dgm:spPr/>
    </dgm:pt>
    <dgm:pt modelId="{B8719412-B77C-4C9B-8E1C-C2A0A61A41DF}" type="pres">
      <dgm:prSet presAssocID="{2BDFAB88-0383-4BE7-9B27-59DFDB6C5B37}" presName="node" presStyleLbl="node1" presStyleIdx="0" presStyleCnt="8">
        <dgm:presLayoutVars>
          <dgm:bulletEnabled val="1"/>
        </dgm:presLayoutVars>
      </dgm:prSet>
      <dgm:spPr/>
    </dgm:pt>
    <dgm:pt modelId="{6BF590E8-E3CA-4912-ACE3-ED916FB2304B}" type="pres">
      <dgm:prSet presAssocID="{88321740-33DE-493A-BA3F-E21E5239BFE2}" presName="sibTrans" presStyleCnt="0"/>
      <dgm:spPr/>
    </dgm:pt>
    <dgm:pt modelId="{7FE3F1C1-BB3B-4003-9E42-2778AC53130F}" type="pres">
      <dgm:prSet presAssocID="{85BA14DE-DBFA-46D6-8297-CA1444709F66}" presName="node" presStyleLbl="node1" presStyleIdx="1" presStyleCnt="8">
        <dgm:presLayoutVars>
          <dgm:bulletEnabled val="1"/>
        </dgm:presLayoutVars>
      </dgm:prSet>
      <dgm:spPr/>
    </dgm:pt>
    <dgm:pt modelId="{FD55AF20-D016-4A0B-9EAC-6FBF24FD144F}" type="pres">
      <dgm:prSet presAssocID="{687525A5-67DF-4738-A8D5-1DD51143D3AC}" presName="sibTrans" presStyleCnt="0"/>
      <dgm:spPr/>
    </dgm:pt>
    <dgm:pt modelId="{0100BDBF-2E85-4B3B-ACCF-04637F245774}" type="pres">
      <dgm:prSet presAssocID="{C9B32272-3CA7-45AA-BADB-9800733EB054}" presName="node" presStyleLbl="node1" presStyleIdx="2" presStyleCnt="8">
        <dgm:presLayoutVars>
          <dgm:bulletEnabled val="1"/>
        </dgm:presLayoutVars>
      </dgm:prSet>
      <dgm:spPr/>
    </dgm:pt>
    <dgm:pt modelId="{2387D57C-FDBE-437C-B62F-50A9F13D0959}" type="pres">
      <dgm:prSet presAssocID="{12E57B1A-8DD3-4C40-81B0-32148F324B23}" presName="sibTrans" presStyleCnt="0"/>
      <dgm:spPr/>
    </dgm:pt>
    <dgm:pt modelId="{39E6F5FD-F8E4-4CCA-879E-05F1F0E47D47}" type="pres">
      <dgm:prSet presAssocID="{8F97B96E-29AB-46B1-B53E-C123E0296978}" presName="node" presStyleLbl="node1" presStyleIdx="3" presStyleCnt="8">
        <dgm:presLayoutVars>
          <dgm:bulletEnabled val="1"/>
        </dgm:presLayoutVars>
      </dgm:prSet>
      <dgm:spPr/>
    </dgm:pt>
    <dgm:pt modelId="{8187EC69-4366-44FA-9277-6C59284789E4}" type="pres">
      <dgm:prSet presAssocID="{B4723C69-A64B-4733-9842-CAF82E6B96E9}" presName="sibTrans" presStyleCnt="0"/>
      <dgm:spPr/>
    </dgm:pt>
    <dgm:pt modelId="{71A5EB78-B337-49EB-B294-287F9E7E6181}" type="pres">
      <dgm:prSet presAssocID="{B6B16D7F-09B7-4C9D-87F5-376EAC74EC4E}" presName="node" presStyleLbl="node1" presStyleIdx="4" presStyleCnt="8">
        <dgm:presLayoutVars>
          <dgm:bulletEnabled val="1"/>
        </dgm:presLayoutVars>
      </dgm:prSet>
      <dgm:spPr/>
    </dgm:pt>
    <dgm:pt modelId="{67DD9FB0-C0FC-4563-A718-0E0C01DB7A47}" type="pres">
      <dgm:prSet presAssocID="{966BAB80-12F2-4285-A134-87CDEF95EF96}" presName="sibTrans" presStyleCnt="0"/>
      <dgm:spPr/>
    </dgm:pt>
    <dgm:pt modelId="{6909526E-6E4E-49B5-825E-AC57CF1E7144}" type="pres">
      <dgm:prSet presAssocID="{E0429337-4358-468B-8A16-CA0DEAD322C1}" presName="node" presStyleLbl="node1" presStyleIdx="5" presStyleCnt="8">
        <dgm:presLayoutVars>
          <dgm:bulletEnabled val="1"/>
        </dgm:presLayoutVars>
      </dgm:prSet>
      <dgm:spPr/>
    </dgm:pt>
    <dgm:pt modelId="{BF72CF5A-2EFA-4829-8DBA-3BB14C9A7DA9}" type="pres">
      <dgm:prSet presAssocID="{C6233DDE-5A67-4909-BCD8-E70133EF5AB8}" presName="sibTrans" presStyleCnt="0"/>
      <dgm:spPr/>
    </dgm:pt>
    <dgm:pt modelId="{49D86CF8-A375-4037-B877-B53D534F2A40}" type="pres">
      <dgm:prSet presAssocID="{7ABBD314-508E-43EB-8063-23E763A4D768}" presName="node" presStyleLbl="node1" presStyleIdx="6" presStyleCnt="8">
        <dgm:presLayoutVars>
          <dgm:bulletEnabled val="1"/>
        </dgm:presLayoutVars>
      </dgm:prSet>
      <dgm:spPr/>
    </dgm:pt>
    <dgm:pt modelId="{8AE965DE-4B49-4807-A857-B050BCDB4E87}" type="pres">
      <dgm:prSet presAssocID="{8B60FA5A-D323-4825-BF3F-5366DCC640A0}" presName="sibTrans" presStyleCnt="0"/>
      <dgm:spPr/>
    </dgm:pt>
    <dgm:pt modelId="{5B3C4898-2F4A-496B-A8E1-3FE73E2E198F}" type="pres">
      <dgm:prSet presAssocID="{2273B956-5394-49BF-9D04-BFD331A77C5A}" presName="node" presStyleLbl="node1" presStyleIdx="7" presStyleCnt="8">
        <dgm:presLayoutVars>
          <dgm:bulletEnabled val="1"/>
        </dgm:presLayoutVars>
      </dgm:prSet>
      <dgm:spPr/>
    </dgm:pt>
  </dgm:ptLst>
  <dgm:cxnLst>
    <dgm:cxn modelId="{1A691507-3710-4860-8A10-EECE73C7AC9A}" srcId="{CFADAF20-CA39-4704-B152-0F6562FA37C4}" destId="{8F97B96E-29AB-46B1-B53E-C123E0296978}" srcOrd="3" destOrd="0" parTransId="{F6B0C627-3D4A-4BA7-A63A-74BF7FC15EEC}" sibTransId="{B4723C69-A64B-4733-9842-CAF82E6B96E9}"/>
    <dgm:cxn modelId="{384A3F09-1F09-41DB-9187-D6CDEF1449B2}" type="presOf" srcId="{CFADAF20-CA39-4704-B152-0F6562FA37C4}" destId="{429DB598-C9BC-4797-9FE6-B5673379016E}" srcOrd="0" destOrd="0" presId="urn:microsoft.com/office/officeart/2005/8/layout/default"/>
    <dgm:cxn modelId="{1A7CED27-7CAD-4026-98AA-38612EE44C8E}" type="presOf" srcId="{2273B956-5394-49BF-9D04-BFD331A77C5A}" destId="{5B3C4898-2F4A-496B-A8E1-3FE73E2E198F}" srcOrd="0" destOrd="0" presId="urn:microsoft.com/office/officeart/2005/8/layout/default"/>
    <dgm:cxn modelId="{2C63165C-2140-4778-9550-5638E6B310A0}" srcId="{CFADAF20-CA39-4704-B152-0F6562FA37C4}" destId="{85BA14DE-DBFA-46D6-8297-CA1444709F66}" srcOrd="1" destOrd="0" parTransId="{6393196C-E2C6-45E4-AC02-5EF5511192E1}" sibTransId="{687525A5-67DF-4738-A8D5-1DD51143D3AC}"/>
    <dgm:cxn modelId="{86717C67-B7D2-4C33-A660-84A4494803C0}" type="presOf" srcId="{7ABBD314-508E-43EB-8063-23E763A4D768}" destId="{49D86CF8-A375-4037-B877-B53D534F2A40}" srcOrd="0" destOrd="0" presId="urn:microsoft.com/office/officeart/2005/8/layout/default"/>
    <dgm:cxn modelId="{282F7C49-3144-415B-8D46-B54063B8AF7A}" srcId="{CFADAF20-CA39-4704-B152-0F6562FA37C4}" destId="{B6B16D7F-09B7-4C9D-87F5-376EAC74EC4E}" srcOrd="4" destOrd="0" parTransId="{83408A50-5F61-4F1B-AEA1-AB41937D397D}" sibTransId="{966BAB80-12F2-4285-A134-87CDEF95EF96}"/>
    <dgm:cxn modelId="{21CE3E58-3406-4A1E-906E-FD4CA5CE2471}" srcId="{CFADAF20-CA39-4704-B152-0F6562FA37C4}" destId="{E0429337-4358-468B-8A16-CA0DEAD322C1}" srcOrd="5" destOrd="0" parTransId="{5DBDC8BB-5CB8-496D-BAB0-AB237A159787}" sibTransId="{C6233DDE-5A67-4909-BCD8-E70133EF5AB8}"/>
    <dgm:cxn modelId="{49F30E7E-5D6D-4523-B871-9C3EAF6B29CD}" type="presOf" srcId="{B6B16D7F-09B7-4C9D-87F5-376EAC74EC4E}" destId="{71A5EB78-B337-49EB-B294-287F9E7E6181}" srcOrd="0" destOrd="0" presId="urn:microsoft.com/office/officeart/2005/8/layout/default"/>
    <dgm:cxn modelId="{0241BC81-1C4D-4858-8959-99DF2D4FF180}" srcId="{CFADAF20-CA39-4704-B152-0F6562FA37C4}" destId="{7ABBD314-508E-43EB-8063-23E763A4D768}" srcOrd="6" destOrd="0" parTransId="{4268DD13-9D58-4ED7-B8BB-D10B2C2CA5F0}" sibTransId="{8B60FA5A-D323-4825-BF3F-5366DCC640A0}"/>
    <dgm:cxn modelId="{B4F89986-42BD-46C7-9C40-C2B5E6D69532}" type="presOf" srcId="{2BDFAB88-0383-4BE7-9B27-59DFDB6C5B37}" destId="{B8719412-B77C-4C9B-8E1C-C2A0A61A41DF}" srcOrd="0" destOrd="0" presId="urn:microsoft.com/office/officeart/2005/8/layout/default"/>
    <dgm:cxn modelId="{8F6E0689-7A70-4BC8-9CAD-48AF856C1F6A}" type="presOf" srcId="{85BA14DE-DBFA-46D6-8297-CA1444709F66}" destId="{7FE3F1C1-BB3B-4003-9E42-2778AC53130F}" srcOrd="0" destOrd="0" presId="urn:microsoft.com/office/officeart/2005/8/layout/default"/>
    <dgm:cxn modelId="{F778F892-3FC4-4E5D-A317-DE979A0BB0B9}" type="presOf" srcId="{C9B32272-3CA7-45AA-BADB-9800733EB054}" destId="{0100BDBF-2E85-4B3B-ACCF-04637F245774}" srcOrd="0" destOrd="0" presId="urn:microsoft.com/office/officeart/2005/8/layout/default"/>
    <dgm:cxn modelId="{09613C9A-2BBF-4544-8464-F6D770C7CA99}" srcId="{CFADAF20-CA39-4704-B152-0F6562FA37C4}" destId="{2BDFAB88-0383-4BE7-9B27-59DFDB6C5B37}" srcOrd="0" destOrd="0" parTransId="{66A019AA-6886-42EA-ADBA-B6D2FA63552F}" sibTransId="{88321740-33DE-493A-BA3F-E21E5239BFE2}"/>
    <dgm:cxn modelId="{BF98BFB7-F1B5-44E9-8124-5F4C174A50D7}" type="presOf" srcId="{E0429337-4358-468B-8A16-CA0DEAD322C1}" destId="{6909526E-6E4E-49B5-825E-AC57CF1E7144}" srcOrd="0" destOrd="0" presId="urn:microsoft.com/office/officeart/2005/8/layout/default"/>
    <dgm:cxn modelId="{D5D81BE8-4EA7-41EC-BD56-94E966D95C14}" type="presOf" srcId="{8F97B96E-29AB-46B1-B53E-C123E0296978}" destId="{39E6F5FD-F8E4-4CCA-879E-05F1F0E47D47}" srcOrd="0" destOrd="0" presId="urn:microsoft.com/office/officeart/2005/8/layout/default"/>
    <dgm:cxn modelId="{5B345EF0-4AA0-4F58-B8CF-84378A75BB74}" srcId="{CFADAF20-CA39-4704-B152-0F6562FA37C4}" destId="{C9B32272-3CA7-45AA-BADB-9800733EB054}" srcOrd="2" destOrd="0" parTransId="{B38AB89E-5F4F-4653-B416-37EFB4FF8DFF}" sibTransId="{12E57B1A-8DD3-4C40-81B0-32148F324B23}"/>
    <dgm:cxn modelId="{BECD0BF1-F07B-446C-8787-D3B73B5A9A4B}" srcId="{CFADAF20-CA39-4704-B152-0F6562FA37C4}" destId="{2273B956-5394-49BF-9D04-BFD331A77C5A}" srcOrd="7" destOrd="0" parTransId="{2873188F-1239-4C54-91E7-F6F870B65F1D}" sibTransId="{217B88CB-2848-4EB2-83F6-9ADC708C680B}"/>
    <dgm:cxn modelId="{6747ED5B-B1D0-4F8B-A203-15BAB6983DEA}" type="presParOf" srcId="{429DB598-C9BC-4797-9FE6-B5673379016E}" destId="{B8719412-B77C-4C9B-8E1C-C2A0A61A41DF}" srcOrd="0" destOrd="0" presId="urn:microsoft.com/office/officeart/2005/8/layout/default"/>
    <dgm:cxn modelId="{E3EC3FFD-F620-4883-8E32-B7D0AA8C94F4}" type="presParOf" srcId="{429DB598-C9BC-4797-9FE6-B5673379016E}" destId="{6BF590E8-E3CA-4912-ACE3-ED916FB2304B}" srcOrd="1" destOrd="0" presId="urn:microsoft.com/office/officeart/2005/8/layout/default"/>
    <dgm:cxn modelId="{D14EF73D-2979-443A-8704-07FA8A7CC69A}" type="presParOf" srcId="{429DB598-C9BC-4797-9FE6-B5673379016E}" destId="{7FE3F1C1-BB3B-4003-9E42-2778AC53130F}" srcOrd="2" destOrd="0" presId="urn:microsoft.com/office/officeart/2005/8/layout/default"/>
    <dgm:cxn modelId="{B06739A2-3BBE-46A0-8E6E-F1BE011BA068}" type="presParOf" srcId="{429DB598-C9BC-4797-9FE6-B5673379016E}" destId="{FD55AF20-D016-4A0B-9EAC-6FBF24FD144F}" srcOrd="3" destOrd="0" presId="urn:microsoft.com/office/officeart/2005/8/layout/default"/>
    <dgm:cxn modelId="{9E765A0C-4DF2-4234-8D18-5865B4F93B40}" type="presParOf" srcId="{429DB598-C9BC-4797-9FE6-B5673379016E}" destId="{0100BDBF-2E85-4B3B-ACCF-04637F245774}" srcOrd="4" destOrd="0" presId="urn:microsoft.com/office/officeart/2005/8/layout/default"/>
    <dgm:cxn modelId="{F722DA84-3B8B-4E95-AB7A-3A5DF62754BA}" type="presParOf" srcId="{429DB598-C9BC-4797-9FE6-B5673379016E}" destId="{2387D57C-FDBE-437C-B62F-50A9F13D0959}" srcOrd="5" destOrd="0" presId="urn:microsoft.com/office/officeart/2005/8/layout/default"/>
    <dgm:cxn modelId="{060000B5-DDA7-4147-9A4F-0BFF9F04E3A2}" type="presParOf" srcId="{429DB598-C9BC-4797-9FE6-B5673379016E}" destId="{39E6F5FD-F8E4-4CCA-879E-05F1F0E47D47}" srcOrd="6" destOrd="0" presId="urn:microsoft.com/office/officeart/2005/8/layout/default"/>
    <dgm:cxn modelId="{148AA068-49A8-4114-8DAC-E4AE3ADE996E}" type="presParOf" srcId="{429DB598-C9BC-4797-9FE6-B5673379016E}" destId="{8187EC69-4366-44FA-9277-6C59284789E4}" srcOrd="7" destOrd="0" presId="urn:microsoft.com/office/officeart/2005/8/layout/default"/>
    <dgm:cxn modelId="{113C4297-4759-486A-908A-E66F4301EEBC}" type="presParOf" srcId="{429DB598-C9BC-4797-9FE6-B5673379016E}" destId="{71A5EB78-B337-49EB-B294-287F9E7E6181}" srcOrd="8" destOrd="0" presId="urn:microsoft.com/office/officeart/2005/8/layout/default"/>
    <dgm:cxn modelId="{121F4588-2BDC-47AA-9D19-49918278CCB7}" type="presParOf" srcId="{429DB598-C9BC-4797-9FE6-B5673379016E}" destId="{67DD9FB0-C0FC-4563-A718-0E0C01DB7A47}" srcOrd="9" destOrd="0" presId="urn:microsoft.com/office/officeart/2005/8/layout/default"/>
    <dgm:cxn modelId="{44C5DE14-71B6-42CA-89DB-DC09CDD16223}" type="presParOf" srcId="{429DB598-C9BC-4797-9FE6-B5673379016E}" destId="{6909526E-6E4E-49B5-825E-AC57CF1E7144}" srcOrd="10" destOrd="0" presId="urn:microsoft.com/office/officeart/2005/8/layout/default"/>
    <dgm:cxn modelId="{FB491763-558D-438E-B7EB-A23B43EDAA5A}" type="presParOf" srcId="{429DB598-C9BC-4797-9FE6-B5673379016E}" destId="{BF72CF5A-2EFA-4829-8DBA-3BB14C9A7DA9}" srcOrd="11" destOrd="0" presId="urn:microsoft.com/office/officeart/2005/8/layout/default"/>
    <dgm:cxn modelId="{0B1E008A-A3BA-44BD-BD15-F14FF98A3D7D}" type="presParOf" srcId="{429DB598-C9BC-4797-9FE6-B5673379016E}" destId="{49D86CF8-A375-4037-B877-B53D534F2A40}" srcOrd="12" destOrd="0" presId="urn:microsoft.com/office/officeart/2005/8/layout/default"/>
    <dgm:cxn modelId="{578359FB-E703-4F6B-A0A3-075588E92E0F}" type="presParOf" srcId="{429DB598-C9BC-4797-9FE6-B5673379016E}" destId="{8AE965DE-4B49-4807-A857-B050BCDB4E87}" srcOrd="13" destOrd="0" presId="urn:microsoft.com/office/officeart/2005/8/layout/default"/>
    <dgm:cxn modelId="{98611894-671B-49AE-8381-8B0A8D9B8934}" type="presParOf" srcId="{429DB598-C9BC-4797-9FE6-B5673379016E}" destId="{5B3C4898-2F4A-496B-A8E1-3FE73E2E198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93FED7-95CE-439C-B35E-200BA4941F99}">
      <dsp:nvSpPr>
        <dsp:cNvPr id="0" name=""/>
        <dsp:cNvSpPr/>
      </dsp:nvSpPr>
      <dsp:spPr>
        <a:xfrm>
          <a:off x="0" y="1921"/>
          <a:ext cx="5924550" cy="9737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328111-19DE-4A17-B1F4-41D708E409C6}">
      <dsp:nvSpPr>
        <dsp:cNvPr id="0" name=""/>
        <dsp:cNvSpPr/>
      </dsp:nvSpPr>
      <dsp:spPr>
        <a:xfrm>
          <a:off x="294559" y="221014"/>
          <a:ext cx="535561" cy="5355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77591-83D1-4C4F-8084-093FBE8D3499}">
      <dsp:nvSpPr>
        <dsp:cNvPr id="0" name=""/>
        <dsp:cNvSpPr/>
      </dsp:nvSpPr>
      <dsp:spPr>
        <a:xfrm>
          <a:off x="1124680" y="1921"/>
          <a:ext cx="4799869" cy="973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055" tIns="103055" rIns="103055" bIns="103055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AASHTO TCHH recognized need to update the 2014 AASHTO Drainage Manual (ADM)</a:t>
          </a:r>
        </a:p>
      </dsp:txBody>
      <dsp:txXfrm>
        <a:off x="1124680" y="1921"/>
        <a:ext cx="4799869" cy="973748"/>
      </dsp:txXfrm>
    </dsp:sp>
    <dsp:sp modelId="{CC947196-B412-4834-981B-0E78FA738623}">
      <dsp:nvSpPr>
        <dsp:cNvPr id="0" name=""/>
        <dsp:cNvSpPr/>
      </dsp:nvSpPr>
      <dsp:spPr>
        <a:xfrm>
          <a:off x="0" y="1219107"/>
          <a:ext cx="5924550" cy="97374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EDCFF6-3FD3-4401-BF29-37D505CF5988}">
      <dsp:nvSpPr>
        <dsp:cNvPr id="0" name=""/>
        <dsp:cNvSpPr/>
      </dsp:nvSpPr>
      <dsp:spPr>
        <a:xfrm>
          <a:off x="294559" y="1438200"/>
          <a:ext cx="535561" cy="5355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A44FB-1F2B-498E-8FF4-AC3FFD672104}">
      <dsp:nvSpPr>
        <dsp:cNvPr id="0" name=""/>
        <dsp:cNvSpPr/>
      </dsp:nvSpPr>
      <dsp:spPr>
        <a:xfrm>
          <a:off x="1124680" y="1219107"/>
          <a:ext cx="4799869" cy="973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055" tIns="103055" rIns="103055" bIns="103055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Preliminary work was done under NCHRP 20-07 (417), completed in 2019</a:t>
          </a:r>
        </a:p>
      </dsp:txBody>
      <dsp:txXfrm>
        <a:off x="1124680" y="1219107"/>
        <a:ext cx="4799869" cy="973748"/>
      </dsp:txXfrm>
    </dsp:sp>
    <dsp:sp modelId="{6230E7AC-1561-4378-8956-305D650E7221}">
      <dsp:nvSpPr>
        <dsp:cNvPr id="0" name=""/>
        <dsp:cNvSpPr/>
      </dsp:nvSpPr>
      <dsp:spPr>
        <a:xfrm>
          <a:off x="0" y="2436293"/>
          <a:ext cx="5924550" cy="9737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DC191-6CBF-4433-84F7-FD2F1C686741}">
      <dsp:nvSpPr>
        <dsp:cNvPr id="0" name=""/>
        <dsp:cNvSpPr/>
      </dsp:nvSpPr>
      <dsp:spPr>
        <a:xfrm>
          <a:off x="294559" y="2655387"/>
          <a:ext cx="535561" cy="53556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6B4053-F09E-4ED2-9B3B-F8DFF0E0586F}">
      <dsp:nvSpPr>
        <dsp:cNvPr id="0" name=""/>
        <dsp:cNvSpPr/>
      </dsp:nvSpPr>
      <dsp:spPr>
        <a:xfrm>
          <a:off x="1124680" y="2436293"/>
          <a:ext cx="4799869" cy="973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055" tIns="103055" rIns="103055" bIns="103055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Project 24-50 was awarded in August of 2021 as a 3-year project </a:t>
          </a:r>
        </a:p>
      </dsp:txBody>
      <dsp:txXfrm>
        <a:off x="1124680" y="2436293"/>
        <a:ext cx="4799869" cy="973748"/>
      </dsp:txXfrm>
    </dsp:sp>
    <dsp:sp modelId="{3EAEAF82-DBD5-4C63-8301-D54E9768E48F}">
      <dsp:nvSpPr>
        <dsp:cNvPr id="0" name=""/>
        <dsp:cNvSpPr/>
      </dsp:nvSpPr>
      <dsp:spPr>
        <a:xfrm>
          <a:off x="0" y="3653479"/>
          <a:ext cx="5924550" cy="97374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823BF2-19E4-49BE-8218-006F690A285D}">
      <dsp:nvSpPr>
        <dsp:cNvPr id="0" name=""/>
        <dsp:cNvSpPr/>
      </dsp:nvSpPr>
      <dsp:spPr>
        <a:xfrm>
          <a:off x="294559" y="3872573"/>
          <a:ext cx="535561" cy="53556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93351-3012-4AFF-A10E-F4A556C258E5}">
      <dsp:nvSpPr>
        <dsp:cNvPr id="0" name=""/>
        <dsp:cNvSpPr/>
      </dsp:nvSpPr>
      <dsp:spPr>
        <a:xfrm>
          <a:off x="1124680" y="3653479"/>
          <a:ext cx="4799869" cy="973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055" tIns="103055" rIns="103055" bIns="103055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New highway drainage manual developed by NCHRP 24-50 will be provided to AASHTO for consideration as a replacement for the 2014 ADM</a:t>
          </a:r>
        </a:p>
      </dsp:txBody>
      <dsp:txXfrm>
        <a:off x="1124680" y="3653479"/>
        <a:ext cx="4799869" cy="9737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19617-633D-41E5-91C4-2424D8779953}">
      <dsp:nvSpPr>
        <dsp:cNvPr id="0" name=""/>
        <dsp:cNvSpPr/>
      </dsp:nvSpPr>
      <dsp:spPr>
        <a:xfrm>
          <a:off x="0" y="565"/>
          <a:ext cx="5924550" cy="13222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ACCF01-E3BD-4F8F-A92F-EBA8705DFE17}">
      <dsp:nvSpPr>
        <dsp:cNvPr id="0" name=""/>
        <dsp:cNvSpPr/>
      </dsp:nvSpPr>
      <dsp:spPr>
        <a:xfrm>
          <a:off x="399993" y="298080"/>
          <a:ext cx="727260" cy="7272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F98EF9-66A9-4ECB-8921-CEA07A8E69CA}">
      <dsp:nvSpPr>
        <dsp:cNvPr id="0" name=""/>
        <dsp:cNvSpPr/>
      </dsp:nvSpPr>
      <dsp:spPr>
        <a:xfrm>
          <a:off x="1527246" y="565"/>
          <a:ext cx="4397303" cy="13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943" tIns="139943" rIns="139943" bIns="13994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Produce a new, up-to-date highway drainage manual informed by the 2014 ADM and NCHRP 20-07 (417)</a:t>
          </a:r>
        </a:p>
      </dsp:txBody>
      <dsp:txXfrm>
        <a:off x="1527246" y="565"/>
        <a:ext cx="4397303" cy="1322291"/>
      </dsp:txXfrm>
    </dsp:sp>
    <dsp:sp modelId="{588709A0-EBAD-4920-A7E9-65675BF2594B}">
      <dsp:nvSpPr>
        <dsp:cNvPr id="0" name=""/>
        <dsp:cNvSpPr/>
      </dsp:nvSpPr>
      <dsp:spPr>
        <a:xfrm>
          <a:off x="0" y="1653429"/>
          <a:ext cx="5924550" cy="13222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27300E-3C42-4A73-85F1-8B6652397816}">
      <dsp:nvSpPr>
        <dsp:cNvPr id="0" name=""/>
        <dsp:cNvSpPr/>
      </dsp:nvSpPr>
      <dsp:spPr>
        <a:xfrm>
          <a:off x="399993" y="1950944"/>
          <a:ext cx="727260" cy="7272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6102E-DF14-49AC-AE52-85D5C3D708DD}">
      <dsp:nvSpPr>
        <dsp:cNvPr id="0" name=""/>
        <dsp:cNvSpPr/>
      </dsp:nvSpPr>
      <dsp:spPr>
        <a:xfrm>
          <a:off x="1527246" y="1653429"/>
          <a:ext cx="4397303" cy="13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943" tIns="139943" rIns="139943" bIns="13994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Develop the new manual in a format that allows faster implementation of new technology and research</a:t>
          </a:r>
        </a:p>
      </dsp:txBody>
      <dsp:txXfrm>
        <a:off x="1527246" y="1653429"/>
        <a:ext cx="4397303" cy="1322291"/>
      </dsp:txXfrm>
    </dsp:sp>
    <dsp:sp modelId="{C7D570A9-64F8-42BF-A5CC-09766E5A0314}">
      <dsp:nvSpPr>
        <dsp:cNvPr id="0" name=""/>
        <dsp:cNvSpPr/>
      </dsp:nvSpPr>
      <dsp:spPr>
        <a:xfrm>
          <a:off x="0" y="3306293"/>
          <a:ext cx="5924550" cy="13222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3433DD-4CDD-471F-A0E2-EFDCE0C735D7}">
      <dsp:nvSpPr>
        <dsp:cNvPr id="0" name=""/>
        <dsp:cNvSpPr/>
      </dsp:nvSpPr>
      <dsp:spPr>
        <a:xfrm>
          <a:off x="399993" y="3603809"/>
          <a:ext cx="727260" cy="7272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904DA-AE06-4B49-A87D-8694D6B8EA42}">
      <dsp:nvSpPr>
        <dsp:cNvPr id="0" name=""/>
        <dsp:cNvSpPr/>
      </dsp:nvSpPr>
      <dsp:spPr>
        <a:xfrm>
          <a:off x="1527246" y="3306293"/>
          <a:ext cx="4397303" cy="13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943" tIns="139943" rIns="139943" bIns="13994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Write three new chapters</a:t>
          </a:r>
        </a:p>
      </dsp:txBody>
      <dsp:txXfrm>
        <a:off x="1527246" y="3306293"/>
        <a:ext cx="4397303" cy="13222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27DE4-C72E-45B3-A420-FD785CEBB042}">
      <dsp:nvSpPr>
        <dsp:cNvPr id="0" name=""/>
        <dsp:cNvSpPr/>
      </dsp:nvSpPr>
      <dsp:spPr>
        <a:xfrm>
          <a:off x="0" y="0"/>
          <a:ext cx="4623022" cy="845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Task 1:  Literature review and conduct person-to-person survey of state transportation agencies</a:t>
          </a:r>
        </a:p>
      </dsp:txBody>
      <dsp:txXfrm>
        <a:off x="24756" y="24756"/>
        <a:ext cx="3612040" cy="795736"/>
      </dsp:txXfrm>
    </dsp:sp>
    <dsp:sp modelId="{EF0FE578-88FE-4866-97BE-788591AAD080}">
      <dsp:nvSpPr>
        <dsp:cNvPr id="0" name=""/>
        <dsp:cNvSpPr/>
      </dsp:nvSpPr>
      <dsp:spPr>
        <a:xfrm>
          <a:off x="345225" y="962644"/>
          <a:ext cx="4623022" cy="845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553230"/>
                <a:satOff val="2550"/>
                <a:lumOff val="392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553230"/>
                <a:satOff val="2550"/>
                <a:lumOff val="392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553230"/>
                <a:satOff val="2550"/>
                <a:lumOff val="392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Task 2:  Develop two sample chapters, one an update from the 2014 ADM and the other on a new topic</a:t>
          </a:r>
        </a:p>
      </dsp:txBody>
      <dsp:txXfrm>
        <a:off x="369981" y="987400"/>
        <a:ext cx="3678873" cy="795736"/>
      </dsp:txXfrm>
    </dsp:sp>
    <dsp:sp modelId="{4990A51D-076B-4FDD-ADEA-E197121F84E6}">
      <dsp:nvSpPr>
        <dsp:cNvPr id="0" name=""/>
        <dsp:cNvSpPr/>
      </dsp:nvSpPr>
      <dsp:spPr>
        <a:xfrm>
          <a:off x="690451" y="1925288"/>
          <a:ext cx="4623022" cy="845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106460"/>
                <a:satOff val="5101"/>
                <a:lumOff val="784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1106460"/>
                <a:satOff val="5101"/>
                <a:lumOff val="784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1106460"/>
                <a:satOff val="5101"/>
                <a:lumOff val="784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Tasks 3-5:  Prepare the first draft, second draft and final documents, respectively</a:t>
          </a:r>
        </a:p>
      </dsp:txBody>
      <dsp:txXfrm>
        <a:off x="715207" y="1950044"/>
        <a:ext cx="3678873" cy="795736"/>
      </dsp:txXfrm>
    </dsp:sp>
    <dsp:sp modelId="{BFBDDAF0-730F-4D30-9C2A-794F01F596F2}">
      <dsp:nvSpPr>
        <dsp:cNvPr id="0" name=""/>
        <dsp:cNvSpPr/>
      </dsp:nvSpPr>
      <dsp:spPr>
        <a:xfrm>
          <a:off x="1035677" y="2887932"/>
          <a:ext cx="4623022" cy="845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659690"/>
                <a:satOff val="7651"/>
                <a:lumOff val="1177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1659690"/>
                <a:satOff val="7651"/>
                <a:lumOff val="1177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1659690"/>
                <a:satOff val="7651"/>
                <a:lumOff val="1177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Task 6:  NCHRP Final Report</a:t>
          </a:r>
        </a:p>
      </dsp:txBody>
      <dsp:txXfrm>
        <a:off x="1060433" y="2912688"/>
        <a:ext cx="3678873" cy="795736"/>
      </dsp:txXfrm>
    </dsp:sp>
    <dsp:sp modelId="{11470122-D68C-4FD9-9157-B063D2843441}">
      <dsp:nvSpPr>
        <dsp:cNvPr id="0" name=""/>
        <dsp:cNvSpPr/>
      </dsp:nvSpPr>
      <dsp:spPr>
        <a:xfrm>
          <a:off x="1380902" y="3850576"/>
          <a:ext cx="4623022" cy="845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212920"/>
                <a:satOff val="10201"/>
                <a:lumOff val="1569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2212920"/>
                <a:satOff val="10201"/>
                <a:lumOff val="1569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2212920"/>
                <a:satOff val="10201"/>
                <a:lumOff val="1569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Task 7:  NHEC presentation </a:t>
          </a:r>
        </a:p>
      </dsp:txBody>
      <dsp:txXfrm>
        <a:off x="1405658" y="3875332"/>
        <a:ext cx="3678873" cy="795736"/>
      </dsp:txXfrm>
    </dsp:sp>
    <dsp:sp modelId="{7A638FE3-8133-4756-8C82-E2CC985591F3}">
      <dsp:nvSpPr>
        <dsp:cNvPr id="0" name=""/>
        <dsp:cNvSpPr/>
      </dsp:nvSpPr>
      <dsp:spPr>
        <a:xfrm>
          <a:off x="4073610" y="617500"/>
          <a:ext cx="549411" cy="54941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4197227" y="617500"/>
        <a:ext cx="302177" cy="413432"/>
      </dsp:txXfrm>
    </dsp:sp>
    <dsp:sp modelId="{06CA5CAD-28D3-46E4-9187-E95F728C6450}">
      <dsp:nvSpPr>
        <dsp:cNvPr id="0" name=""/>
        <dsp:cNvSpPr/>
      </dsp:nvSpPr>
      <dsp:spPr>
        <a:xfrm>
          <a:off x="4418836" y="1580145"/>
          <a:ext cx="549411" cy="54941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974356"/>
            <a:satOff val="3241"/>
            <a:lumOff val="24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974356"/>
              <a:satOff val="3241"/>
              <a:lumOff val="24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4542453" y="1580145"/>
        <a:ext cx="302177" cy="413432"/>
      </dsp:txXfrm>
    </dsp:sp>
    <dsp:sp modelId="{3573A3EB-CCE0-42F3-AE74-5C0BF10DB11E}">
      <dsp:nvSpPr>
        <dsp:cNvPr id="0" name=""/>
        <dsp:cNvSpPr/>
      </dsp:nvSpPr>
      <dsp:spPr>
        <a:xfrm>
          <a:off x="4764062" y="2528701"/>
          <a:ext cx="549411" cy="54941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948712"/>
            <a:satOff val="6481"/>
            <a:lumOff val="49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948712"/>
              <a:satOff val="6481"/>
              <a:lumOff val="4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4887679" y="2528701"/>
        <a:ext cx="302177" cy="413432"/>
      </dsp:txXfrm>
    </dsp:sp>
    <dsp:sp modelId="{A46717DD-0F2F-4996-B0AD-4EC4F3530A5C}">
      <dsp:nvSpPr>
        <dsp:cNvPr id="0" name=""/>
        <dsp:cNvSpPr/>
      </dsp:nvSpPr>
      <dsp:spPr>
        <a:xfrm>
          <a:off x="5109287" y="3500737"/>
          <a:ext cx="549411" cy="54941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923067"/>
            <a:satOff val="9722"/>
            <a:lumOff val="74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923067"/>
              <a:satOff val="9722"/>
              <a:lumOff val="7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232904" y="3500737"/>
        <a:ext cx="302177" cy="4134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EF70E-CD37-4F72-9E2C-2014E4A5FD19}">
      <dsp:nvSpPr>
        <dsp:cNvPr id="0" name=""/>
        <dsp:cNvSpPr/>
      </dsp:nvSpPr>
      <dsp:spPr>
        <a:xfrm>
          <a:off x="0" y="57043"/>
          <a:ext cx="5924550" cy="143398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Resilience</a:t>
          </a:r>
        </a:p>
      </dsp:txBody>
      <dsp:txXfrm>
        <a:off x="70001" y="127044"/>
        <a:ext cx="5784548" cy="1293979"/>
      </dsp:txXfrm>
    </dsp:sp>
    <dsp:sp modelId="{2CA98F55-5FF8-4010-8951-32CDB99BF4E8}">
      <dsp:nvSpPr>
        <dsp:cNvPr id="0" name=""/>
        <dsp:cNvSpPr/>
      </dsp:nvSpPr>
      <dsp:spPr>
        <a:xfrm>
          <a:off x="0" y="1597584"/>
          <a:ext cx="5924550" cy="1433981"/>
        </a:xfrm>
        <a:prstGeom prst="roundRect">
          <a:avLst/>
        </a:prstGeom>
        <a:gradFill rotWithShape="0">
          <a:gsLst>
            <a:gs pos="0">
              <a:schemeClr val="accent5">
                <a:hueOff val="-9214729"/>
                <a:satOff val="10313"/>
                <a:lumOff val="589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-9214729"/>
                <a:satOff val="10313"/>
                <a:lumOff val="589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-9214729"/>
                <a:satOff val="10313"/>
                <a:lumOff val="589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Aquatic Organism Passage</a:t>
          </a:r>
        </a:p>
      </dsp:txBody>
      <dsp:txXfrm>
        <a:off x="70001" y="1667585"/>
        <a:ext cx="5784548" cy="1293979"/>
      </dsp:txXfrm>
    </dsp:sp>
    <dsp:sp modelId="{11C55305-4671-494A-A1A7-5E13B2755B42}">
      <dsp:nvSpPr>
        <dsp:cNvPr id="0" name=""/>
        <dsp:cNvSpPr/>
      </dsp:nvSpPr>
      <dsp:spPr>
        <a:xfrm>
          <a:off x="0" y="3138125"/>
          <a:ext cx="5924550" cy="1433981"/>
        </a:xfrm>
        <a:prstGeom prst="roundRect">
          <a:avLst/>
        </a:prstGeom>
        <a:gradFill rotWithShape="0">
          <a:gsLst>
            <a:gs pos="0">
              <a:schemeClr val="accent5">
                <a:hueOff val="-18429457"/>
                <a:satOff val="20625"/>
                <a:lumOff val="1177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-18429457"/>
                <a:satOff val="20625"/>
                <a:lumOff val="1177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-18429457"/>
                <a:satOff val="20625"/>
                <a:lumOff val="1177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Stormwater Best Management Practices</a:t>
          </a:r>
        </a:p>
      </dsp:txBody>
      <dsp:txXfrm>
        <a:off x="70001" y="3208126"/>
        <a:ext cx="5784548" cy="12939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5974F-8F11-4D20-AFBA-7C5308EEBA76}">
      <dsp:nvSpPr>
        <dsp:cNvPr id="0" name=""/>
        <dsp:cNvSpPr/>
      </dsp:nvSpPr>
      <dsp:spPr>
        <a:xfrm>
          <a:off x="50" y="177546"/>
          <a:ext cx="4838118" cy="651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Many related reference documents in development</a:t>
          </a:r>
        </a:p>
      </dsp:txBody>
      <dsp:txXfrm>
        <a:off x="50" y="177546"/>
        <a:ext cx="4838118" cy="651229"/>
      </dsp:txXfrm>
    </dsp:sp>
    <dsp:sp modelId="{AE572E8D-0C98-46F7-8C6D-70D56A190766}">
      <dsp:nvSpPr>
        <dsp:cNvPr id="0" name=""/>
        <dsp:cNvSpPr/>
      </dsp:nvSpPr>
      <dsp:spPr>
        <a:xfrm>
          <a:off x="50" y="828776"/>
          <a:ext cx="4838118" cy="22975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AASHTO, FHWA, NCHRP, Atlas 15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New drainage manual will need to be updated soon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Modular organization should facilitate this update</a:t>
          </a:r>
        </a:p>
      </dsp:txBody>
      <dsp:txXfrm>
        <a:off x="50" y="828776"/>
        <a:ext cx="4838118" cy="2297565"/>
      </dsp:txXfrm>
    </dsp:sp>
    <dsp:sp modelId="{6382E835-5277-4C51-BE36-D56D9EBE4568}">
      <dsp:nvSpPr>
        <dsp:cNvPr id="0" name=""/>
        <dsp:cNvSpPr/>
      </dsp:nvSpPr>
      <dsp:spPr>
        <a:xfrm>
          <a:off x="5515505" y="177546"/>
          <a:ext cx="4838118" cy="6512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Varying design practices throughout the country</a:t>
          </a:r>
        </a:p>
      </dsp:txBody>
      <dsp:txXfrm>
        <a:off x="5515505" y="177546"/>
        <a:ext cx="4838118" cy="651229"/>
      </dsp:txXfrm>
    </dsp:sp>
    <dsp:sp modelId="{6A7203BE-45C0-46D1-BE56-999C9F6E2A31}">
      <dsp:nvSpPr>
        <dsp:cNvPr id="0" name=""/>
        <dsp:cNvSpPr/>
      </dsp:nvSpPr>
      <dsp:spPr>
        <a:xfrm>
          <a:off x="5515505" y="828776"/>
          <a:ext cx="4838118" cy="22975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Document had evolved from the original MDM to the ADM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ADM became more of a resource document with AASHTO recommended design practice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Some chapters developed as an overview of the design methods available, without making recommendations</a:t>
          </a:r>
        </a:p>
      </dsp:txBody>
      <dsp:txXfrm>
        <a:off x="5515505" y="828776"/>
        <a:ext cx="4838118" cy="22975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19412-B77C-4C9B-8E1C-C2A0A61A41DF}">
      <dsp:nvSpPr>
        <dsp:cNvPr id="0" name=""/>
        <dsp:cNvSpPr/>
      </dsp:nvSpPr>
      <dsp:spPr>
        <a:xfrm>
          <a:off x="3033" y="87770"/>
          <a:ext cx="2406420" cy="144385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Updated guidance on design frequency for temporary facilities</a:t>
          </a:r>
        </a:p>
      </dsp:txBody>
      <dsp:txXfrm>
        <a:off x="3033" y="87770"/>
        <a:ext cx="2406420" cy="1443852"/>
      </dsp:txXfrm>
    </dsp:sp>
    <dsp:sp modelId="{7FE3F1C1-BB3B-4003-9E42-2778AC53130F}">
      <dsp:nvSpPr>
        <dsp:cNvPr id="0" name=""/>
        <dsp:cNvSpPr/>
      </dsp:nvSpPr>
      <dsp:spPr>
        <a:xfrm>
          <a:off x="2650095" y="87770"/>
          <a:ext cx="2406420" cy="1443852"/>
        </a:xfrm>
        <a:prstGeom prst="rect">
          <a:avLst/>
        </a:prstGeom>
        <a:gradFill rotWithShape="0">
          <a:gsLst>
            <a:gs pos="0">
              <a:schemeClr val="accent5">
                <a:hueOff val="-2632780"/>
                <a:satOff val="2946"/>
                <a:lumOff val="168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-2632780"/>
                <a:satOff val="2946"/>
                <a:lumOff val="168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-2632780"/>
                <a:satOff val="2946"/>
                <a:lumOff val="168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Nationwide study on coincidental probabililty</a:t>
          </a:r>
        </a:p>
      </dsp:txBody>
      <dsp:txXfrm>
        <a:off x="2650095" y="87770"/>
        <a:ext cx="2406420" cy="1443852"/>
      </dsp:txXfrm>
    </dsp:sp>
    <dsp:sp modelId="{0100BDBF-2E85-4B3B-ACCF-04637F245774}">
      <dsp:nvSpPr>
        <dsp:cNvPr id="0" name=""/>
        <dsp:cNvSpPr/>
      </dsp:nvSpPr>
      <dsp:spPr>
        <a:xfrm>
          <a:off x="5297158" y="87770"/>
          <a:ext cx="2406420" cy="1443852"/>
        </a:xfrm>
        <a:prstGeom prst="rect">
          <a:avLst/>
        </a:prstGeom>
        <a:gradFill rotWithShape="0">
          <a:gsLst>
            <a:gs pos="0">
              <a:schemeClr val="accent5">
                <a:hueOff val="-5265559"/>
                <a:satOff val="5893"/>
                <a:lumOff val="336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-5265559"/>
                <a:satOff val="5893"/>
                <a:lumOff val="336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-5265559"/>
                <a:satOff val="5893"/>
                <a:lumOff val="336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Design standards for filter diaphragms on culvert projects</a:t>
          </a:r>
        </a:p>
      </dsp:txBody>
      <dsp:txXfrm>
        <a:off x="5297158" y="87770"/>
        <a:ext cx="2406420" cy="1443852"/>
      </dsp:txXfrm>
    </dsp:sp>
    <dsp:sp modelId="{39E6F5FD-F8E4-4CCA-879E-05F1F0E47D47}">
      <dsp:nvSpPr>
        <dsp:cNvPr id="0" name=""/>
        <dsp:cNvSpPr/>
      </dsp:nvSpPr>
      <dsp:spPr>
        <a:xfrm>
          <a:off x="7944221" y="87770"/>
          <a:ext cx="2406420" cy="1443852"/>
        </a:xfrm>
        <a:prstGeom prst="rect">
          <a:avLst/>
        </a:prstGeom>
        <a:gradFill rotWithShape="0">
          <a:gsLst>
            <a:gs pos="0">
              <a:schemeClr val="accent5">
                <a:hueOff val="-7898339"/>
                <a:satOff val="8839"/>
                <a:lumOff val="504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-7898339"/>
                <a:satOff val="8839"/>
                <a:lumOff val="504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-7898339"/>
                <a:satOff val="8839"/>
                <a:lumOff val="504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Rock placement design standards for culvert inlets/outlets</a:t>
          </a:r>
        </a:p>
      </dsp:txBody>
      <dsp:txXfrm>
        <a:off x="7944221" y="87770"/>
        <a:ext cx="2406420" cy="1443852"/>
      </dsp:txXfrm>
    </dsp:sp>
    <dsp:sp modelId="{71A5EB78-B337-49EB-B294-287F9E7E6181}">
      <dsp:nvSpPr>
        <dsp:cNvPr id="0" name=""/>
        <dsp:cNvSpPr/>
      </dsp:nvSpPr>
      <dsp:spPr>
        <a:xfrm>
          <a:off x="3033" y="1772265"/>
          <a:ext cx="2406420" cy="1443852"/>
        </a:xfrm>
        <a:prstGeom prst="rect">
          <a:avLst/>
        </a:prstGeom>
        <a:gradFill rotWithShape="0">
          <a:gsLst>
            <a:gs pos="0">
              <a:schemeClr val="accent5">
                <a:hueOff val="-10531119"/>
                <a:satOff val="11786"/>
                <a:lumOff val="673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-10531119"/>
                <a:satOff val="11786"/>
                <a:lumOff val="673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-10531119"/>
                <a:satOff val="11786"/>
                <a:lumOff val="673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Additional research on curb open inlet and ADA grates</a:t>
          </a:r>
        </a:p>
      </dsp:txBody>
      <dsp:txXfrm>
        <a:off x="3033" y="1772265"/>
        <a:ext cx="2406420" cy="1443852"/>
      </dsp:txXfrm>
    </dsp:sp>
    <dsp:sp modelId="{6909526E-6E4E-49B5-825E-AC57CF1E7144}">
      <dsp:nvSpPr>
        <dsp:cNvPr id="0" name=""/>
        <dsp:cNvSpPr/>
      </dsp:nvSpPr>
      <dsp:spPr>
        <a:xfrm>
          <a:off x="2650095" y="1772265"/>
          <a:ext cx="2406420" cy="1443852"/>
        </a:xfrm>
        <a:prstGeom prst="rect">
          <a:avLst/>
        </a:prstGeom>
        <a:gradFill rotWithShape="0">
          <a:gsLst>
            <a:gs pos="0">
              <a:schemeClr val="accent5">
                <a:hueOff val="-13163898"/>
                <a:satOff val="14732"/>
                <a:lumOff val="841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-13163898"/>
                <a:satOff val="14732"/>
                <a:lumOff val="841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-13163898"/>
                <a:satOff val="14732"/>
                <a:lumOff val="841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Stormwater BMP pollutant removal rates for commonly used BMP’s</a:t>
          </a:r>
        </a:p>
      </dsp:txBody>
      <dsp:txXfrm>
        <a:off x="2650095" y="1772265"/>
        <a:ext cx="2406420" cy="1443852"/>
      </dsp:txXfrm>
    </dsp:sp>
    <dsp:sp modelId="{49D86CF8-A375-4037-B877-B53D534F2A40}">
      <dsp:nvSpPr>
        <dsp:cNvPr id="0" name=""/>
        <dsp:cNvSpPr/>
      </dsp:nvSpPr>
      <dsp:spPr>
        <a:xfrm>
          <a:off x="5297158" y="1772265"/>
          <a:ext cx="2406420" cy="1443852"/>
        </a:xfrm>
        <a:prstGeom prst="rect">
          <a:avLst/>
        </a:prstGeom>
        <a:gradFill rotWithShape="0">
          <a:gsLst>
            <a:gs pos="0">
              <a:schemeClr val="accent5">
                <a:hueOff val="-15796677"/>
                <a:satOff val="17679"/>
                <a:lumOff val="1009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-15796677"/>
                <a:satOff val="17679"/>
                <a:lumOff val="1009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-15796677"/>
                <a:satOff val="17679"/>
                <a:lumOff val="1009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Funding for the International BMP Database</a:t>
          </a:r>
        </a:p>
      </dsp:txBody>
      <dsp:txXfrm>
        <a:off x="5297158" y="1772265"/>
        <a:ext cx="2406420" cy="1443852"/>
      </dsp:txXfrm>
    </dsp:sp>
    <dsp:sp modelId="{5B3C4898-2F4A-496B-A8E1-3FE73E2E198F}">
      <dsp:nvSpPr>
        <dsp:cNvPr id="0" name=""/>
        <dsp:cNvSpPr/>
      </dsp:nvSpPr>
      <dsp:spPr>
        <a:xfrm>
          <a:off x="7944221" y="1772265"/>
          <a:ext cx="2406420" cy="1443852"/>
        </a:xfrm>
        <a:prstGeom prst="rect">
          <a:avLst/>
        </a:prstGeom>
        <a:gradFill rotWithShape="0">
          <a:gsLst>
            <a:gs pos="0">
              <a:schemeClr val="accent5">
                <a:hueOff val="-18429457"/>
                <a:satOff val="20625"/>
                <a:lumOff val="1177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5">
                <a:hueOff val="-18429457"/>
                <a:satOff val="20625"/>
                <a:lumOff val="1177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5">
                <a:hueOff val="-18429457"/>
                <a:satOff val="20625"/>
                <a:lumOff val="1177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Updated risk assessment form for encroachment design</a:t>
          </a:r>
        </a:p>
      </dsp:txBody>
      <dsp:txXfrm>
        <a:off x="7944221" y="1772265"/>
        <a:ext cx="2406420" cy="1443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3016D-AE15-4D9D-B530-4FC5825B207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13425-09F2-454F-B68F-4AF0E7AC9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09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D93D-8D1E-4FC6-B016-EA561D84641D}" type="datetime1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7500-0469-43E5-AAA8-4FD3ADE33B04}" type="datetime1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18FC7-6DB3-4A16-A343-B68DCE86FA77}" type="datetime1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42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B4B2-45DC-400A-AB9C-BC3121FC15A1}" type="datetime1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4296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5DA-C36C-4198-BF6B-0C1FE95AB6A6}" type="datetime1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8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F0BCA-4CA2-42B1-9B73-2CFDAC38A7D4}" type="datetime1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94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76D6-C7EB-437C-8CFF-BF2970CBB7D1}" type="datetime1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02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B770D-E17D-4342-8511-C4060975DEEE}" type="datetime1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01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BBCB-1DF2-4051-A416-A4153B9335F4}" type="datetime1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5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0ACC-F049-4860-AA76-E987326643F4}" type="datetime1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7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1B2D-72B5-4E16-8BC4-F06ADE7FAB3F}" type="datetime1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8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B5AC-0FBA-47D8-822D-55D931E37ECF}" type="datetime1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2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8855B-EE06-4BF2-8341-96213AFF4DD9}" type="datetime1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4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316-035C-46B9-92D8-EFCD189CA633}" type="datetime1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9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9A88-1DFD-4D6A-AC59-98373555EFE2}" type="datetime1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8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9EF54-9222-4D15-96D7-0B2FA6947423}" type="datetime1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6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26B6-67BB-47F2-AA38-178C40106BA1}" type="datetime1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9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579DD-FAEF-4593-99BF-818AA2F89C2B}" type="datetime1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D55BE-0AA7-4EDB-A85B-2A92DA825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33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DBB1A9-22FF-46E7-97B9-AE5477475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E56581-EA99-66F6-39EF-73EE1A27F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2703" y="1289888"/>
            <a:ext cx="5854698" cy="4278224"/>
          </a:xfrm>
        </p:spPr>
        <p:txBody>
          <a:bodyPr anchor="ctr">
            <a:normAutofit/>
          </a:bodyPr>
          <a:lstStyle/>
          <a:p>
            <a:pPr algn="r"/>
            <a:r>
              <a:rPr lang="en-US" sz="5400"/>
              <a:t>Development of the new highway drainage manual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C4589-9F5B-6472-FE60-40386CD74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02369" y="1289888"/>
            <a:ext cx="2989891" cy="4278223"/>
          </a:xfrm>
        </p:spPr>
        <p:txBody>
          <a:bodyPr anchor="ctr">
            <a:normAutofit lnSpcReduction="10000"/>
          </a:bodyPr>
          <a:lstStyle/>
          <a:p>
            <a:pPr algn="l">
              <a:lnSpc>
                <a:spcPct val="110000"/>
              </a:lnSpc>
            </a:pPr>
            <a:r>
              <a:rPr lang="en-US" sz="2000" dirty="0"/>
              <a:t>NCHRP Project 24-50</a:t>
            </a:r>
          </a:p>
          <a:p>
            <a:pPr algn="l">
              <a:lnSpc>
                <a:spcPct val="110000"/>
              </a:lnSpc>
            </a:pPr>
            <a:endParaRPr lang="en-US" sz="2000" dirty="0"/>
          </a:p>
          <a:p>
            <a:pPr algn="l">
              <a:lnSpc>
                <a:spcPct val="110000"/>
              </a:lnSpc>
            </a:pPr>
            <a:r>
              <a:rPr lang="en-US" sz="2000" dirty="0"/>
              <a:t>Jim Schall, </a:t>
            </a:r>
            <a:r>
              <a:rPr lang="en-US" sz="2000" i="1" dirty="0"/>
              <a:t>Principal Investigator, Ayres Associates</a:t>
            </a:r>
          </a:p>
          <a:p>
            <a:pPr algn="l">
              <a:lnSpc>
                <a:spcPct val="110000"/>
              </a:lnSpc>
            </a:pPr>
            <a:r>
              <a:rPr lang="en-US" sz="2000" dirty="0"/>
              <a:t>Casey Kramer, </a:t>
            </a:r>
            <a:r>
              <a:rPr lang="en-US" sz="2000" i="1" dirty="0"/>
              <a:t>Co-Principal Investigator, Natural Waters LLC</a:t>
            </a:r>
          </a:p>
          <a:p>
            <a:pPr algn="l">
              <a:lnSpc>
                <a:spcPct val="110000"/>
              </a:lnSpc>
            </a:pPr>
            <a:r>
              <a:rPr lang="en-US" sz="2000" dirty="0"/>
              <a:t>Scott Brown, </a:t>
            </a:r>
            <a:r>
              <a:rPr lang="en-US" sz="2000" i="1" dirty="0"/>
              <a:t>NTM Engineering</a:t>
            </a:r>
          </a:p>
          <a:p>
            <a:pPr algn="l">
              <a:lnSpc>
                <a:spcPct val="110000"/>
              </a:lnSpc>
            </a:pPr>
            <a:r>
              <a:rPr lang="en-US" sz="2000" dirty="0"/>
              <a:t>Dan </a:t>
            </a:r>
            <a:r>
              <a:rPr lang="en-US" sz="2000" dirty="0" err="1"/>
              <a:t>Ghere</a:t>
            </a:r>
            <a:r>
              <a:rPr lang="en-US" sz="2000" dirty="0"/>
              <a:t>, </a:t>
            </a:r>
            <a:r>
              <a:rPr lang="en-US" sz="2000" i="1" dirty="0"/>
              <a:t>Consultant</a:t>
            </a:r>
          </a:p>
          <a:p>
            <a:pPr algn="l">
              <a:lnSpc>
                <a:spcPct val="110000"/>
              </a:lnSpc>
            </a:pPr>
            <a:endParaRPr lang="en-US" sz="2000" dirty="0"/>
          </a:p>
          <a:p>
            <a:pPr algn="l">
              <a:lnSpc>
                <a:spcPct val="110000"/>
              </a:lnSpc>
            </a:pPr>
            <a:endParaRPr lang="en-US" sz="20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1AAD47-56AD-4EE6-A88C-981D060D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27811" y="2473325"/>
            <a:ext cx="0" cy="19113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1A23F-A450-3637-51EF-84754928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6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B01AE-A3D7-5DB2-AEDD-AC842E416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 (continued)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A296F6-6C75-9832-8878-AFB3F0B16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194979-E455-F83E-D83B-5C8E7DC7F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905700"/>
              </p:ext>
            </p:extLst>
          </p:nvPr>
        </p:nvGraphicFramePr>
        <p:xfrm>
          <a:off x="1322121" y="1935921"/>
          <a:ext cx="9417465" cy="374174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559949">
                  <a:extLst>
                    <a:ext uri="{9D8B030D-6E8A-4147-A177-3AD203B41FA5}">
                      <a16:colId xmlns:a16="http://schemas.microsoft.com/office/drawing/2014/main" val="237921544"/>
                    </a:ext>
                  </a:extLst>
                </a:gridCol>
                <a:gridCol w="7857516">
                  <a:extLst>
                    <a:ext uri="{9D8B030D-6E8A-4147-A177-3AD203B41FA5}">
                      <a16:colId xmlns:a16="http://schemas.microsoft.com/office/drawing/2014/main" val="79769276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</a:rPr>
                        <a:t>Part V – Bridge Hydraulic Design, Scour Countermeasures and Coastal Zones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29537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Bridges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91674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Channel and Bank Protection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26189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Coastal Zone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16083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effectLst/>
                        </a:rPr>
                        <a:t>Part VI – Construction and Maintenance</a:t>
                      </a: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78082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Temporary Erosion and Sediment Control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94448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Construction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56044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Maintenance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63444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effectLst/>
                        </a:rPr>
                        <a:t>Part VII – Glossary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6622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233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C309F-39C5-199E-4AA5-38CBC8D8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content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22202-EB4B-1559-F0A5-B72CD36A2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3954358"/>
          </a:xfrm>
        </p:spPr>
        <p:txBody>
          <a:bodyPr>
            <a:normAutofit/>
          </a:bodyPr>
          <a:lstStyle/>
          <a:p>
            <a:r>
              <a:rPr lang="en-US" dirty="0"/>
              <a:t>Current design software and application of improved numerical methods</a:t>
            </a:r>
          </a:p>
          <a:p>
            <a:r>
              <a:rPr lang="en-US" dirty="0"/>
              <a:t>Rewritten Fluvial Geomorphology chapter</a:t>
            </a:r>
          </a:p>
          <a:p>
            <a:r>
              <a:rPr lang="en-US" dirty="0"/>
              <a:t>Expanded information on hydroplaning, roundabout design, and curb open inlets</a:t>
            </a:r>
          </a:p>
          <a:p>
            <a:r>
              <a:rPr lang="en-US" dirty="0"/>
              <a:t>Bridge chapter updated and organized to better align with AASHTO LRFD Bridge Design Specifications</a:t>
            </a:r>
          </a:p>
          <a:p>
            <a:r>
              <a:rPr lang="en-US" dirty="0"/>
              <a:t>Added information on nature-based, bioengineered and biotechnical methods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B6F02-EA1A-457A-F09A-B40DB4236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76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1A500-CB82-6393-75A8-AABD171AE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content updates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70B05-FE00-2846-3EDF-994844E55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Rewritten Coastal Zone chapter</a:t>
            </a:r>
          </a:p>
          <a:p>
            <a:r>
              <a:rPr lang="en-US" dirty="0"/>
              <a:t>Temporary Erosion Control chapter rewritten with 10 new control measures and new photos throughout</a:t>
            </a:r>
          </a:p>
          <a:p>
            <a:r>
              <a:rPr lang="en-US" dirty="0"/>
              <a:t>New construction related information including maintaining positive drainage, temporary facilities and temporary access fills</a:t>
            </a:r>
          </a:p>
          <a:p>
            <a:r>
              <a:rPr lang="en-US" dirty="0"/>
              <a:t>Updated glossary from HDG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B78863-1C81-D121-F571-A7E36A205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26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A69-47E9-B22C-D01F-454C67A8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609600"/>
            <a:ext cx="3643150" cy="5603310"/>
          </a:xfrm>
        </p:spPr>
        <p:txBody>
          <a:bodyPr>
            <a:normAutofit/>
          </a:bodyPr>
          <a:lstStyle/>
          <a:p>
            <a:r>
              <a:rPr lang="en-US" dirty="0"/>
              <a:t>New chapters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EC2562-CD6C-B68F-9444-509F8584DD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515171"/>
              </p:ext>
            </p:extLst>
          </p:nvPr>
        </p:nvGraphicFramePr>
        <p:xfrm>
          <a:off x="5127625" y="1114425"/>
          <a:ext cx="5924550" cy="4629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2E02C7-25A7-B263-9AAA-27621EEC4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18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7315A-D850-F9F8-0507-717664872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Resilience chapter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BF7FA-40FB-277F-BE43-6F923E1B2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recent and ongoing projects on resilience will provide more definitive guidance in the future</a:t>
            </a:r>
          </a:p>
          <a:p>
            <a:r>
              <a:rPr lang="en-US" dirty="0"/>
              <a:t>Content was written to summarize various studies and provide a broad overview of current state of practice</a:t>
            </a:r>
          </a:p>
          <a:p>
            <a:r>
              <a:rPr lang="en-US" dirty="0"/>
              <a:t>A 5-step process for incorporating resilience into transportation infrastructure was included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0B53E-830D-1411-1540-320C1D13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86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02518-C3FF-8CA6-BFC2-5F4E470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AOP chapter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B8787-004A-604B-8706-B810D866B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Wide range of approaches to AOP nationwide was documented by the person-to-person interviews in Task 1</a:t>
            </a:r>
          </a:p>
          <a:p>
            <a:r>
              <a:rPr lang="en-US" dirty="0"/>
              <a:t>Content was developed to provide an overview of common design practices in three categories:</a:t>
            </a:r>
          </a:p>
          <a:p>
            <a:pPr lvl="1"/>
            <a:r>
              <a:rPr lang="en-US" dirty="0"/>
              <a:t>Stream simulation surrogate methods (both geomorphic and hydraulic surrogates)</a:t>
            </a:r>
          </a:p>
          <a:p>
            <a:pPr lvl="1"/>
            <a:r>
              <a:rPr lang="en-US" dirty="0"/>
              <a:t>Geomorphic design methods</a:t>
            </a:r>
          </a:p>
          <a:p>
            <a:pPr lvl="1"/>
            <a:r>
              <a:rPr lang="en-US" dirty="0"/>
              <a:t>Hydraulic design methods</a:t>
            </a:r>
          </a:p>
          <a:p>
            <a:r>
              <a:rPr lang="en-US" dirty="0"/>
              <a:t>Construction of streambed habitat features included and discussion on importance of monitoring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29E88E-9FEB-8B8C-6749-42FABFB6D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35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C96C-EC7A-FB1F-2E7A-5458D58FD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Stormwater bmp Chapter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98E9B-DC3B-DAEB-1609-F3AED00A7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Similar to AOP a wide range of methods, regulatory requirements and design approaches used nationwide</a:t>
            </a:r>
          </a:p>
          <a:p>
            <a:r>
              <a:rPr lang="en-US" dirty="0"/>
              <a:t>Design recommendations for managing stormwater runoff on</a:t>
            </a:r>
          </a:p>
          <a:p>
            <a:pPr lvl="1"/>
            <a:r>
              <a:rPr lang="en-US" dirty="0"/>
              <a:t>project-by-project basis, </a:t>
            </a:r>
          </a:p>
          <a:p>
            <a:pPr lvl="1"/>
            <a:r>
              <a:rPr lang="en-US" dirty="0"/>
              <a:t>Watershed approaches and regional facilities</a:t>
            </a:r>
          </a:p>
          <a:p>
            <a:pPr lvl="1"/>
            <a:r>
              <a:rPr lang="en-US" dirty="0"/>
              <a:t>Mitigation banking</a:t>
            </a:r>
          </a:p>
          <a:p>
            <a:r>
              <a:rPr lang="en-US" dirty="0"/>
              <a:t>Analysis approaches for runoff peak rate, volume and water quality management</a:t>
            </a:r>
          </a:p>
          <a:p>
            <a:r>
              <a:rPr lang="en-US" dirty="0"/>
              <a:t>Discussion of pollutants of concern and treatment processes</a:t>
            </a:r>
          </a:p>
          <a:p>
            <a:r>
              <a:rPr lang="en-US" dirty="0"/>
              <a:t>Design guidance for 13 BMP’s provided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0AE18-57BE-9D8E-847D-4E3FF2E67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74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FA0F-9BDB-A2B1-7EF5-1CAF83242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>
            <a:normAutofit/>
          </a:bodyPr>
          <a:lstStyle/>
          <a:p>
            <a:r>
              <a:rPr lang="en-US" dirty="0"/>
              <a:t>Project complications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D5928C-0E1F-E544-3BD6-09ED2A798A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591697"/>
              </p:ext>
            </p:extLst>
          </p:nvPr>
        </p:nvGraphicFramePr>
        <p:xfrm>
          <a:off x="914400" y="2257654"/>
          <a:ext cx="10353675" cy="330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F99298-955E-79A0-1521-1F88B4BC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7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097BC-43D2-8585-1261-433AA0F89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>
            <a:normAutofit/>
          </a:bodyPr>
          <a:lstStyle/>
          <a:p>
            <a:r>
              <a:rPr lang="en-US" dirty="0"/>
              <a:t>Suggested research topics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DD21AF-271F-C4E8-82C7-7A8CAB7A4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066654"/>
              </p:ext>
            </p:extLst>
          </p:nvPr>
        </p:nvGraphicFramePr>
        <p:xfrm>
          <a:off x="914400" y="2257654"/>
          <a:ext cx="10353675" cy="330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355DC5-0B24-199E-20A6-BF0EB0A2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53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8E819-AF8A-BF98-EB37-A7D14B2FC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D773E-3D46-ABE0-8D11-DBCA436D9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NCHRP Panel provided important information and content throughout the project</a:t>
            </a:r>
          </a:p>
          <a:p>
            <a:r>
              <a:rPr lang="en-US" dirty="0"/>
              <a:t>Person-to-person interviews provided valuable insight</a:t>
            </a:r>
          </a:p>
          <a:p>
            <a:r>
              <a:rPr lang="en-US" dirty="0"/>
              <a:t>NCHRP Final Report (Task 6) summarizes research approach and major results</a:t>
            </a:r>
          </a:p>
          <a:p>
            <a:r>
              <a:rPr lang="en-US" dirty="0"/>
              <a:t>New manual developed builds on 50+ years of AASHTO contributions to highway drainage design nationwide</a:t>
            </a:r>
          </a:p>
          <a:p>
            <a:r>
              <a:rPr lang="en-US" dirty="0"/>
              <a:t>New manual provides significantly updated content and three new chapters on critical design topics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692D4-E827-D66D-7F06-02B77FE1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78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EE8F0-6006-8AD6-C83A-B17FB85E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609600"/>
            <a:ext cx="3643150" cy="5603310"/>
          </a:xfrm>
        </p:spPr>
        <p:txBody>
          <a:bodyPr>
            <a:normAutofit/>
          </a:bodyPr>
          <a:lstStyle/>
          <a:p>
            <a:r>
              <a:rPr lang="en-US" dirty="0"/>
              <a:t>Background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B71DC85-EEDD-A1D3-2782-1CC64E6E69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303186"/>
              </p:ext>
            </p:extLst>
          </p:nvPr>
        </p:nvGraphicFramePr>
        <p:xfrm>
          <a:off x="5127625" y="1114425"/>
          <a:ext cx="5924550" cy="4629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11A9C7-88AF-ACFD-2537-F00CBA608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74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4F9B5-3CD4-36DE-7820-35C71C73B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781" y="1122363"/>
            <a:ext cx="589639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questions</a:t>
            </a:r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09033597-5730-401A-104C-31910C16B5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78736" y="1488697"/>
            <a:ext cx="3402767" cy="3402767"/>
          </a:xfrm>
          <a:prstGeom prst="rect">
            <a:avLst/>
          </a:prstGeom>
          <a:ln w="190500" cap="sq">
            <a:solidFill>
              <a:srgbClr val="FFFFFF"/>
            </a:solidFill>
            <a:miter lim="800000"/>
          </a:ln>
          <a:effectLst>
            <a:outerShdw blurRad="54991" dist="17780" dir="5400000" algn="ctr" rotWithShape="0">
              <a:schemeClr val="bg1"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A89C4B-C4D4-28AB-0010-E2B4C6720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67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EFD1-ABA2-0088-B136-BF4E98726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NCHRP Project 20-07 (417) recommendations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98905-6E94-9769-8EA9-B52A1D2DC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Merge current two Volume 2014 ADM back into one volume</a:t>
            </a:r>
          </a:p>
          <a:p>
            <a:r>
              <a:rPr lang="en-US" dirty="0"/>
              <a:t>Archive 2007 Highway Drainage Guidelines, merging relevant information into the new manual</a:t>
            </a:r>
          </a:p>
          <a:p>
            <a:r>
              <a:rPr lang="en-US" dirty="0"/>
              <a:t>Publish as a 6-part document allowing an updates without having to republish the entire document</a:t>
            </a:r>
          </a:p>
          <a:p>
            <a:r>
              <a:rPr lang="en-US" dirty="0"/>
              <a:t>Develop 3 new chapters:</a:t>
            </a:r>
          </a:p>
          <a:p>
            <a:pPr lvl="1"/>
            <a:r>
              <a:rPr lang="en-US" dirty="0"/>
              <a:t>Resilience</a:t>
            </a:r>
          </a:p>
          <a:p>
            <a:pPr lvl="1"/>
            <a:r>
              <a:rPr lang="en-US" dirty="0"/>
              <a:t>Aquatic Organism Passage (AOP)</a:t>
            </a:r>
          </a:p>
          <a:p>
            <a:pPr lvl="1"/>
            <a:r>
              <a:rPr lang="en-US" dirty="0"/>
              <a:t>Stormwater Best Management Practices (BMP)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3DD10-082B-FCC1-BEAA-C1F6DDEE4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2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53487-2701-EBA9-D396-142FAC0C4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609600"/>
            <a:ext cx="3643150" cy="5603310"/>
          </a:xfrm>
        </p:spPr>
        <p:txBody>
          <a:bodyPr>
            <a:normAutofit/>
          </a:bodyPr>
          <a:lstStyle/>
          <a:p>
            <a:r>
              <a:rPr lang="en-US" dirty="0"/>
              <a:t>NCHRP 24-50 research objectives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7ABF0F7-2BAE-FBB2-6C9C-A04B547DF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26993"/>
              </p:ext>
            </p:extLst>
          </p:nvPr>
        </p:nvGraphicFramePr>
        <p:xfrm>
          <a:off x="5127625" y="1114425"/>
          <a:ext cx="5924550" cy="4629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6C9AFC-E093-B9D7-D798-7F7BF76C1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31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5A3CF-BF5E-B396-E2A7-C293F09DC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2575" y="628651"/>
            <a:ext cx="3643150" cy="5584259"/>
          </a:xfrm>
        </p:spPr>
        <p:txBody>
          <a:bodyPr>
            <a:normAutofit/>
          </a:bodyPr>
          <a:lstStyle/>
          <a:p>
            <a:r>
              <a:rPr lang="en-US" sz="4000"/>
              <a:t>Research tasks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47E54D-C502-461E-8397-6E20A71603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475" y="733425"/>
            <a:ext cx="6696075" cy="539115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4991" dist="17780" dir="5400000" algn="ctr" rotWithShape="0">
              <a:schemeClr val="bg1"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816EEA-C74C-4297-9F06-02600C12A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654" y="799817"/>
            <a:ext cx="6565717" cy="5258367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9DFAB495-F785-FEF3-77E9-631EE2C74A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17619"/>
              </p:ext>
            </p:extLst>
          </p:nvPr>
        </p:nvGraphicFramePr>
        <p:xfrm>
          <a:off x="1082675" y="1095375"/>
          <a:ext cx="6003925" cy="469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78CFFC-3C08-66D3-C44B-96E058C2C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0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00B7C-81DF-D418-61D9-53961C3B3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organization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5E0CD-1F93-A11A-EC89-AEF672AE2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Consistent format developed for each chapter: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X.1     INTRODUCTION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X.1.1     Overview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X.1.2     Definition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X.1.3     Role of the Hydraulic Engineer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X.2     POLICY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X.3     DESIGN CRITERIA 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X.4     and beyond as needed</a:t>
            </a:r>
          </a:p>
          <a:p>
            <a:pPr marL="514350" indent="-285750">
              <a:spcBef>
                <a:spcPts val="0"/>
              </a:spcBef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Role of the Hydraulic Engineer created given the hydraulic engineer may be a supporting team member of a larger interdisciplinary team for some transportation hydraulic design projects</a:t>
            </a:r>
          </a:p>
          <a:p>
            <a:pPr marL="514350" indent="-285750">
              <a:spcBef>
                <a:spcPts val="0"/>
              </a:spcBef>
            </a:pPr>
            <a:r>
              <a:rPr lang="en-US" sz="1800" dirty="0"/>
              <a:t>Policy statements rewritten in active voice</a:t>
            </a:r>
          </a:p>
          <a:p>
            <a:pPr marL="514350" indent="-285750">
              <a:spcBef>
                <a:spcPts val="0"/>
              </a:spcBef>
            </a:pPr>
            <a:r>
              <a:rPr lang="en-US" sz="1800" dirty="0"/>
              <a:t>Document developed in 6 technical parts, plus the glossary (7 parts total)</a:t>
            </a:r>
          </a:p>
          <a:p>
            <a:pPr marL="514350" indent="-285750">
              <a:spcBef>
                <a:spcPts val="0"/>
              </a:spcBef>
            </a:pPr>
            <a:endParaRPr lang="en-US" sz="1800" dirty="0"/>
          </a:p>
          <a:p>
            <a:pPr marL="514350" indent="-285750"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B2559-CBB1-3DD5-13A6-F5EBB2A60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84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434CDF6-BA6B-BAC4-B239-E725DAAFD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B2A1F-C562-D117-D252-BCAC94734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4C8FB2-65FA-DD82-0385-FE22D08F4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606582"/>
              </p:ext>
            </p:extLst>
          </p:nvPr>
        </p:nvGraphicFramePr>
        <p:xfrm>
          <a:off x="1563880" y="2107556"/>
          <a:ext cx="9161092" cy="372047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055246">
                  <a:extLst>
                    <a:ext uri="{9D8B030D-6E8A-4147-A177-3AD203B41FA5}">
                      <a16:colId xmlns:a16="http://schemas.microsoft.com/office/drawing/2014/main" val="75926571"/>
                    </a:ext>
                  </a:extLst>
                </a:gridCol>
                <a:gridCol w="7105846">
                  <a:extLst>
                    <a:ext uri="{9D8B030D-6E8A-4147-A177-3AD203B41FA5}">
                      <a16:colId xmlns:a16="http://schemas.microsoft.com/office/drawing/2014/main" val="195850715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Chapter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Title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36978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effectLst/>
                        </a:rPr>
                        <a:t>Part I - General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78315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Introduction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6424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Legal and Permitting Aspects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23566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Data Collection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06882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Hydraulic Studies and Documentation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0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Software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39818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effectLst/>
                        </a:rPr>
                        <a:t>Part II – Planning and Environment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9308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Planning and Location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22072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Wetlands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8850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456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05A6-C9F8-292F-0389-4CC40F096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 (continued)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DB320C-24C8-D02E-8695-42BC57A6B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4D9AF4A-2A80-8AE3-9E53-9CC939AE4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976493"/>
              </p:ext>
            </p:extLst>
          </p:nvPr>
        </p:nvGraphicFramePr>
        <p:xfrm>
          <a:off x="1375873" y="2095749"/>
          <a:ext cx="9374736" cy="2232282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758291">
                  <a:extLst>
                    <a:ext uri="{9D8B030D-6E8A-4147-A177-3AD203B41FA5}">
                      <a16:colId xmlns:a16="http://schemas.microsoft.com/office/drawing/2014/main" val="1837411970"/>
                    </a:ext>
                  </a:extLst>
                </a:gridCol>
                <a:gridCol w="7616445">
                  <a:extLst>
                    <a:ext uri="{9D8B030D-6E8A-4147-A177-3AD203B41FA5}">
                      <a16:colId xmlns:a16="http://schemas.microsoft.com/office/drawing/2014/main" val="118743638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endParaRPr lang="en-US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</a:rPr>
                        <a:t>Part III – Hydrology and River Environments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45863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Hydrology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73979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Resilience </a:t>
                      </a:r>
                      <a:r>
                        <a:rPr lang="en-US" sz="2400" dirty="0">
                          <a:effectLst/>
                        </a:rPr>
                        <a:t>- </a:t>
                      </a:r>
                      <a:r>
                        <a:rPr lang="en-US" sz="2400" i="1" dirty="0">
                          <a:effectLst/>
                        </a:rPr>
                        <a:t>new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6568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Channels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32127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Fluvial Geomorphology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99891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Aquatic Organism Passage -</a:t>
                      </a:r>
                      <a:r>
                        <a:rPr lang="en-US" sz="2400" i="1" dirty="0">
                          <a:effectLst/>
                        </a:rPr>
                        <a:t>new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9272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830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9BD4C-D8E1-9F78-33E7-43F2C0CF7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 (continued)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9AEA1F-7938-937A-9E47-943F75BF2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5BE-0AA7-4EDB-A85B-2A92DA825711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598FC47-1BB8-8961-13AB-485597A53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242396"/>
              </p:ext>
            </p:extLst>
          </p:nvPr>
        </p:nvGraphicFramePr>
        <p:xfrm>
          <a:off x="1407579" y="2380324"/>
          <a:ext cx="9366191" cy="2604329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551455">
                  <a:extLst>
                    <a:ext uri="{9D8B030D-6E8A-4147-A177-3AD203B41FA5}">
                      <a16:colId xmlns:a16="http://schemas.microsoft.com/office/drawing/2014/main" val="1299095762"/>
                    </a:ext>
                  </a:extLst>
                </a:gridCol>
                <a:gridCol w="7814736">
                  <a:extLst>
                    <a:ext uri="{9D8B030D-6E8A-4147-A177-3AD203B41FA5}">
                      <a16:colId xmlns:a16="http://schemas.microsoft.com/office/drawing/2014/main" val="245684140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>
                          <a:effectLst/>
                        </a:rPr>
                        <a:t>Part IV – Highway Hydraulic Design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98647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Culverts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131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Energy Dissipators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55397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Storm Drainage Systems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77834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Stormwater Best Management Practices (BMP)-</a:t>
                      </a:r>
                      <a:r>
                        <a:rPr lang="en-US" sz="2400" i="1" dirty="0">
                          <a:effectLst/>
                        </a:rPr>
                        <a:t>new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3492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Storage Facilities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70500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Pump Stations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8090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57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1198</TotalTime>
  <Words>1007</Words>
  <Application>Microsoft Office PowerPoint</Application>
  <PresentationFormat>Widescreen</PresentationFormat>
  <Paragraphs>185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Aptos</vt:lpstr>
      <vt:lpstr>Arial</vt:lpstr>
      <vt:lpstr>Bookman Old Style</vt:lpstr>
      <vt:lpstr>Calibri</vt:lpstr>
      <vt:lpstr>Rockwell</vt:lpstr>
      <vt:lpstr>Times New Roman</vt:lpstr>
      <vt:lpstr>Damask</vt:lpstr>
      <vt:lpstr>Development of the new highway drainage manual</vt:lpstr>
      <vt:lpstr>Background</vt:lpstr>
      <vt:lpstr>NCHRP Project 20-07 (417) recommendations</vt:lpstr>
      <vt:lpstr>NCHRP 24-50 research objectives</vt:lpstr>
      <vt:lpstr>Research tasks</vt:lpstr>
      <vt:lpstr>Document organization</vt:lpstr>
      <vt:lpstr>Table of contents</vt:lpstr>
      <vt:lpstr>Table of contents (continued)</vt:lpstr>
      <vt:lpstr>Table of contents (continued)</vt:lpstr>
      <vt:lpstr>Table of contents (continued)</vt:lpstr>
      <vt:lpstr>Major content updates</vt:lpstr>
      <vt:lpstr>Major content updates (continued)</vt:lpstr>
      <vt:lpstr>New chapters</vt:lpstr>
      <vt:lpstr>Resilience chapter</vt:lpstr>
      <vt:lpstr>AOP chapter</vt:lpstr>
      <vt:lpstr>Stormwater bmp Chapter</vt:lpstr>
      <vt:lpstr>Project complications</vt:lpstr>
      <vt:lpstr>Suggested research topics</vt:lpstr>
      <vt:lpstr>conclusions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the new highway drainage manual</dc:title>
  <dc:creator>Schall, James</dc:creator>
  <cp:lastModifiedBy>Schall, James</cp:lastModifiedBy>
  <cp:revision>3</cp:revision>
  <dcterms:created xsi:type="dcterms:W3CDTF">2024-07-15T20:02:06Z</dcterms:created>
  <dcterms:modified xsi:type="dcterms:W3CDTF">2024-07-24T17:42:59Z</dcterms:modified>
</cp:coreProperties>
</file>